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2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2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B8C76-11FA-4B60-87BA-E72DD5BCA08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32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44E2-70AB-4D22-652E-08ACD37FE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5/Primitive and Value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C434-3AD8-716A-82F3-21732D477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76411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48346C7-9F7B-7FEA-E9AD-269D66D2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R1.x=8; v1.x = 9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B8D043-7DD1-80BF-5A8E-D9BCE9926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620169"/>
            <a:ext cx="6096000" cy="2762250"/>
          </a:xfrm>
        </p:spPr>
      </p:pic>
    </p:spTree>
    <p:extLst>
      <p:ext uri="{BB962C8B-B14F-4D97-AF65-F5344CB8AC3E}">
        <p14:creationId xmlns:p14="http://schemas.microsoft.com/office/powerpoint/2010/main" val="385776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48346C7-9F7B-7FEA-E9AD-269D66D2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v1.x, v2.x, r1.x, r2.x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E647B9-0BB9-FDE8-5F27-7CC972288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620169"/>
            <a:ext cx="6096000" cy="2762250"/>
          </a:xfrm>
        </p:spPr>
      </p:pic>
    </p:spTree>
    <p:extLst>
      <p:ext uri="{BB962C8B-B14F-4D97-AF65-F5344CB8AC3E}">
        <p14:creationId xmlns:p14="http://schemas.microsoft.com/office/powerpoint/2010/main" val="9111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D842-2AEE-339F-B98D-F17753AC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77B4-06D2-648C-AC10-64388CAD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would you use one over the other?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ideas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want memory to be managed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Types won’t be modified, act as constants?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No inheritance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Small size?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Some trivia, value types are derived from </a:t>
            </a:r>
            <a:r>
              <a:rPr lang="en-US" dirty="0" err="1">
                <a:sym typeface="Wingdings" panose="05000000000000000000" pitchFamily="2" charset="2"/>
              </a:rPr>
              <a:t>System.ValueType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73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B311-B6F1-BC4B-D2AA-094A4E04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174D-AD2A-AD85-5CF0-10D110CC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type?</a:t>
            </a:r>
          </a:p>
          <a:p>
            <a:r>
              <a:rPr lang="en-US" dirty="0"/>
              <a:t>What is a run time exception?</a:t>
            </a:r>
          </a:p>
          <a:p>
            <a:r>
              <a:rPr lang="en-US" dirty="0"/>
              <a:t>What is a compile time exception</a:t>
            </a:r>
          </a:p>
          <a:p>
            <a:r>
              <a:rPr lang="en-US" dirty="0"/>
              <a:t>What does it mean to be type safe from a CLR perspective</a:t>
            </a:r>
          </a:p>
        </p:txBody>
      </p:sp>
    </p:spTree>
    <p:extLst>
      <p:ext uri="{BB962C8B-B14F-4D97-AF65-F5344CB8AC3E}">
        <p14:creationId xmlns:p14="http://schemas.microsoft.com/office/powerpoint/2010/main" val="290997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8F46-1BC6-5289-9514-55475383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Smelly Onion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7873-72B8-52DC-54F7-E6FC3D34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skipped parts of 1-3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Books goal – written for people who already have a good working understanding of C# so they can understand the inner workings of the CLR</a:t>
            </a:r>
          </a:p>
          <a:p>
            <a:r>
              <a:rPr lang="en-US" dirty="0"/>
              <a:t>We have a relatively simple working/understanding of CLR</a:t>
            </a:r>
          </a:p>
          <a:p>
            <a:pPr lvl="1"/>
            <a:r>
              <a:rPr lang="en-US" dirty="0"/>
              <a:t>Basically I’ll be trying to slowly add in concepts from 1-3 as they make sense</a:t>
            </a:r>
          </a:p>
          <a:p>
            <a:pPr lvl="2"/>
            <a:r>
              <a:rPr lang="en-US" dirty="0"/>
              <a:t>Usually around smaller chapters</a:t>
            </a:r>
          </a:p>
        </p:txBody>
      </p:sp>
    </p:spTree>
    <p:extLst>
      <p:ext uri="{BB962C8B-B14F-4D97-AF65-F5344CB8AC3E}">
        <p14:creationId xmlns:p14="http://schemas.microsoft.com/office/powerpoint/2010/main" val="142631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036-B645-ADA5-34AC-167F4336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61DB-3934-67E0-8CC7-8E791C4D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  <a:p>
            <a:r>
              <a:rPr lang="en-US" dirty="0"/>
              <a:t>Reference vs Value Type</a:t>
            </a:r>
          </a:p>
          <a:p>
            <a:r>
              <a:rPr lang="en-US" dirty="0"/>
              <a:t>Hash Codes</a:t>
            </a:r>
          </a:p>
          <a:p>
            <a:r>
              <a:rPr lang="en-US" dirty="0"/>
              <a:t>Equality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F832-1001-856D-7690-A4FFF526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primitive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EEF5-AE8E-F21F-1CD2-25C104F0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type that comes w/ the language/CLR; types that other classes are built on</a:t>
            </a:r>
          </a:p>
          <a:p>
            <a:r>
              <a:rPr lang="en-US" dirty="0"/>
              <a:t>Primitive types have special functionality in the CLR </a:t>
            </a:r>
            <a:r>
              <a:rPr lang="en-US" dirty="0">
                <a:sym typeface="Wingdings" panose="05000000000000000000" pitchFamily="2" charset="2"/>
              </a:rPr>
              <a:t> have conversion systems built in that don’t fit in the type understanding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Just put under the idea of “something happens”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8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7837-5D5F-90E5-CE13-455153C1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vs 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F81A-AAD3-9213-E854-18D6E7C9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reference types are pointers in the managed heaps, value types are stored in the thread stack</a:t>
            </a:r>
          </a:p>
          <a:p>
            <a:r>
              <a:rPr lang="en-US" dirty="0"/>
              <a:t>Class-&gt; reference type</a:t>
            </a:r>
          </a:p>
          <a:p>
            <a:r>
              <a:rPr lang="en-US" dirty="0"/>
              <a:t>Struct -&gt; value type</a:t>
            </a:r>
          </a:p>
        </p:txBody>
      </p:sp>
    </p:spTree>
    <p:extLst>
      <p:ext uri="{BB962C8B-B14F-4D97-AF65-F5344CB8AC3E}">
        <p14:creationId xmlns:p14="http://schemas.microsoft.com/office/powerpoint/2010/main" val="395273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E1942C-2F6E-77A9-6BDF-203EED97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Method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584CAE2-C26D-63B1-3D7F-629572B7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130" y="1825625"/>
            <a:ext cx="5351739" cy="4351338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14B8C8D-118B-BAFC-32C2-0670A69690E8}"/>
              </a:ext>
            </a:extLst>
          </p:cNvPr>
          <p:cNvSpPr txBox="1"/>
          <p:nvPr/>
        </p:nvSpPr>
        <p:spPr>
          <a:xfrm>
            <a:off x="6211835" y="117929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SomeReference</a:t>
            </a:r>
            <a:r>
              <a:rPr lang="en-US" dirty="0"/>
              <a:t> r1 = new </a:t>
            </a:r>
            <a:r>
              <a:rPr lang="en-US" dirty="0" err="1"/>
              <a:t>SomeReference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SomeReference</a:t>
            </a:r>
            <a:r>
              <a:rPr lang="en-US" dirty="0"/>
              <a:t> v1 = new </a:t>
            </a:r>
            <a:r>
              <a:rPr lang="en-US" dirty="0" err="1"/>
              <a:t>SOmeValue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4424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E1942C-2F6E-77A9-6BDF-203EED97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R1.x = 5; v1.x = 5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C312CAA-3674-5BCA-58DD-CEAF852E7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624931"/>
            <a:ext cx="6096000" cy="2752725"/>
          </a:xfrm>
        </p:spPr>
      </p:pic>
    </p:spTree>
    <p:extLst>
      <p:ext uri="{BB962C8B-B14F-4D97-AF65-F5344CB8AC3E}">
        <p14:creationId xmlns:p14="http://schemas.microsoft.com/office/powerpoint/2010/main" val="274553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84EC25-BCC7-104E-E1FC-4F1DA9E7C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624931"/>
            <a:ext cx="6096000" cy="2752725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48346C7-9F7B-7FEA-E9AD-269D66D2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SomeReference</a:t>
            </a:r>
            <a:r>
              <a:rPr lang="en-US" dirty="0"/>
              <a:t> r2 = r1</a:t>
            </a:r>
            <a:br>
              <a:rPr lang="en-US" dirty="0"/>
            </a:br>
            <a:r>
              <a:rPr lang="en-US" dirty="0" err="1"/>
              <a:t>SomeVal</a:t>
            </a:r>
            <a:r>
              <a:rPr lang="en-US" dirty="0"/>
              <a:t> v2 = v1</a:t>
            </a:r>
          </a:p>
        </p:txBody>
      </p:sp>
    </p:spTree>
    <p:extLst>
      <p:ext uri="{BB962C8B-B14F-4D97-AF65-F5344CB8AC3E}">
        <p14:creationId xmlns:p14="http://schemas.microsoft.com/office/powerpoint/2010/main" val="149632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</TotalTime>
  <Words>308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Chapter 5/Primitive and Value Types</vt:lpstr>
      <vt:lpstr>Review</vt:lpstr>
      <vt:lpstr>Smelly Onion method</vt:lpstr>
      <vt:lpstr>Today’s goals</vt:lpstr>
      <vt:lpstr>What is a primitive Type</vt:lpstr>
      <vt:lpstr>Reference vs Value types</vt:lpstr>
      <vt:lpstr>Start of Method</vt:lpstr>
      <vt:lpstr>R1.x = 5; v1.x = 5</vt:lpstr>
      <vt:lpstr>SomeReference r2 = r1 SomeVal v2 = v1</vt:lpstr>
      <vt:lpstr>R1.x=8; v1.x = 9</vt:lpstr>
      <vt:lpstr>Values of v1.x, v2.x, r1.x, r2.x</vt:lpstr>
      <vt:lpstr>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21</cp:revision>
  <dcterms:created xsi:type="dcterms:W3CDTF">2022-07-25T00:05:38Z</dcterms:created>
  <dcterms:modified xsi:type="dcterms:W3CDTF">2022-07-28T00:44:23Z</dcterms:modified>
</cp:coreProperties>
</file>