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5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0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9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D7DF-0B08-4857-B4EB-F5065C3D3A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9154-5002-40FC-AE78-65D226C5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7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5CDE-ED0E-8BA2-9048-FFF8823CF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30096-1387-A092-CE76-3AB6AD4FB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Flash University</a:t>
            </a:r>
          </a:p>
        </p:txBody>
      </p:sp>
    </p:spTree>
    <p:extLst>
      <p:ext uri="{BB962C8B-B14F-4D97-AF65-F5344CB8AC3E}">
        <p14:creationId xmlns:p14="http://schemas.microsoft.com/office/powerpoint/2010/main" val="5857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FB81-227D-EA1C-F624-CF344BD6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D5442-2029-3AF3-CE27-50576085404E}"/>
              </a:ext>
            </a:extLst>
          </p:cNvPr>
          <p:cNvSpPr/>
          <p:nvPr/>
        </p:nvSpPr>
        <p:spPr>
          <a:xfrm>
            <a:off x="4070582" y="3639439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592F7-C021-7CAA-FC30-5215B7E97C6D}"/>
              </a:ext>
            </a:extLst>
          </p:cNvPr>
          <p:cNvSpPr/>
          <p:nvPr/>
        </p:nvSpPr>
        <p:spPr>
          <a:xfrm>
            <a:off x="3502832" y="43939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FDEDC-CD67-C025-294D-9598A2481410}"/>
              </a:ext>
            </a:extLst>
          </p:cNvPr>
          <p:cNvSpPr/>
          <p:nvPr/>
        </p:nvSpPr>
        <p:spPr>
          <a:xfrm>
            <a:off x="4588583" y="43939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16FD7-9C53-DAB5-3146-32B0D76E55F0}"/>
              </a:ext>
            </a:extLst>
          </p:cNvPr>
          <p:cNvSpPr/>
          <p:nvPr/>
        </p:nvSpPr>
        <p:spPr>
          <a:xfrm>
            <a:off x="2745572" y="5148437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5A295-6B24-8264-8A1B-26D01AF7FE78}"/>
              </a:ext>
            </a:extLst>
          </p:cNvPr>
          <p:cNvSpPr/>
          <p:nvPr/>
        </p:nvSpPr>
        <p:spPr>
          <a:xfrm>
            <a:off x="3691952" y="5148437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130720-C2BD-8390-5651-3B67A8364694}"/>
              </a:ext>
            </a:extLst>
          </p:cNvPr>
          <p:cNvSpPr/>
          <p:nvPr/>
        </p:nvSpPr>
        <p:spPr>
          <a:xfrm>
            <a:off x="4588583" y="5131856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A17D47-821F-8ABE-D609-237F950291E7}"/>
              </a:ext>
            </a:extLst>
          </p:cNvPr>
          <p:cNvSpPr/>
          <p:nvPr/>
        </p:nvSpPr>
        <p:spPr>
          <a:xfrm>
            <a:off x="5485214" y="509474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510EB-A1E5-D845-5A2E-3FFAC80DD4F4}"/>
              </a:ext>
            </a:extLst>
          </p:cNvPr>
          <p:cNvSpPr/>
          <p:nvPr/>
        </p:nvSpPr>
        <p:spPr>
          <a:xfrm>
            <a:off x="1408714" y="249825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F9F1B-B66C-9C90-04E3-ACC26FC08E5B}"/>
              </a:ext>
            </a:extLst>
          </p:cNvPr>
          <p:cNvSpPr/>
          <p:nvPr/>
        </p:nvSpPr>
        <p:spPr>
          <a:xfrm>
            <a:off x="2165974" y="249825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C0513-4D20-7FF6-8DAD-B2D0EC9DC7E7}"/>
              </a:ext>
            </a:extLst>
          </p:cNvPr>
          <p:cNvSpPr/>
          <p:nvPr/>
        </p:nvSpPr>
        <p:spPr>
          <a:xfrm>
            <a:off x="2934692" y="249825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30D71-21C6-9E45-7527-5AD600174A34}"/>
              </a:ext>
            </a:extLst>
          </p:cNvPr>
          <p:cNvSpPr/>
          <p:nvPr/>
        </p:nvSpPr>
        <p:spPr>
          <a:xfrm>
            <a:off x="3703410" y="249825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BF5791-EFE8-A2DF-5C95-295D16F3E5F3}"/>
              </a:ext>
            </a:extLst>
          </p:cNvPr>
          <p:cNvSpPr/>
          <p:nvPr/>
        </p:nvSpPr>
        <p:spPr>
          <a:xfrm>
            <a:off x="4472128" y="249588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83D35-8C1D-4CE1-0858-98D953D2121E}"/>
              </a:ext>
            </a:extLst>
          </p:cNvPr>
          <p:cNvSpPr/>
          <p:nvPr/>
        </p:nvSpPr>
        <p:spPr>
          <a:xfrm>
            <a:off x="5229388" y="249588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BD3939-C7AD-A25E-B83A-485CFB1EC5E7}"/>
              </a:ext>
            </a:extLst>
          </p:cNvPr>
          <p:cNvSpPr/>
          <p:nvPr/>
        </p:nvSpPr>
        <p:spPr>
          <a:xfrm>
            <a:off x="5986648" y="2495883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C0570-7D08-85B6-F335-117D194B34A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881462" y="4183499"/>
            <a:ext cx="567750" cy="21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395989-68BC-7213-0287-D7184A2CD49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124202" y="4937998"/>
            <a:ext cx="757260" cy="21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3F77C5-9C12-074C-7D22-9B085E7D5C7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881462" y="4937998"/>
            <a:ext cx="189120" cy="21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6167DA-E404-CEFB-FA1F-E966CED28F9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967213" y="4937998"/>
            <a:ext cx="0" cy="19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9B8CA6-E1A8-8628-BC97-D4E45A697E7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967213" y="4937998"/>
            <a:ext cx="896631" cy="15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22D917-C9FE-38FE-8CF7-667632CE670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449212" y="4183499"/>
            <a:ext cx="518001" cy="21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1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DCFC-3A42-C6E5-23C5-908AA386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we keep assigning 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4C476-29DC-2C1B-B3D3-300D7436480D}"/>
              </a:ext>
            </a:extLst>
          </p:cNvPr>
          <p:cNvSpPr/>
          <p:nvPr/>
        </p:nvSpPr>
        <p:spPr>
          <a:xfrm>
            <a:off x="669613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59EA6-CFAF-2E6A-D0EE-7973F84D5D5E}"/>
              </a:ext>
            </a:extLst>
          </p:cNvPr>
          <p:cNvSpPr/>
          <p:nvPr/>
        </p:nvSpPr>
        <p:spPr>
          <a:xfrm>
            <a:off x="1426873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2C55C-3FDA-3D9B-472D-F1F9D6B080A9}"/>
              </a:ext>
            </a:extLst>
          </p:cNvPr>
          <p:cNvSpPr/>
          <p:nvPr/>
        </p:nvSpPr>
        <p:spPr>
          <a:xfrm>
            <a:off x="2195591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903D3-2084-D740-0BE1-11A13D8DC81F}"/>
              </a:ext>
            </a:extLst>
          </p:cNvPr>
          <p:cNvSpPr/>
          <p:nvPr/>
        </p:nvSpPr>
        <p:spPr>
          <a:xfrm>
            <a:off x="2964309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AF1342-410A-E11B-5812-6FE825B2FD68}"/>
              </a:ext>
            </a:extLst>
          </p:cNvPr>
          <p:cNvSpPr/>
          <p:nvPr/>
        </p:nvSpPr>
        <p:spPr>
          <a:xfrm>
            <a:off x="373302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382DE-33AF-2781-6D76-3199CF881F4C}"/>
              </a:ext>
            </a:extLst>
          </p:cNvPr>
          <p:cNvSpPr/>
          <p:nvPr/>
        </p:nvSpPr>
        <p:spPr>
          <a:xfrm>
            <a:off x="449028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FD39E-1955-8C4A-F9EF-3D7551589809}"/>
              </a:ext>
            </a:extLst>
          </p:cNvPr>
          <p:cNvSpPr/>
          <p:nvPr/>
        </p:nvSpPr>
        <p:spPr>
          <a:xfrm>
            <a:off x="524754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3E8A0-C5CA-C9C6-8C2C-68AB8BB84530}"/>
              </a:ext>
            </a:extLst>
          </p:cNvPr>
          <p:cNvSpPr/>
          <p:nvPr/>
        </p:nvSpPr>
        <p:spPr>
          <a:xfrm>
            <a:off x="5997316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8AB44F-271D-1343-3F6B-733C7C6CEB37}"/>
              </a:ext>
            </a:extLst>
          </p:cNvPr>
          <p:cNvSpPr/>
          <p:nvPr/>
        </p:nvSpPr>
        <p:spPr>
          <a:xfrm>
            <a:off x="6747085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0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3C9-62D8-43F6-9278-6749AB17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Memory get allocated in the CLR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6D726-A848-14A6-CA6E-7352D2748368}"/>
              </a:ext>
            </a:extLst>
          </p:cNvPr>
          <p:cNvSpPr/>
          <p:nvPr/>
        </p:nvSpPr>
        <p:spPr>
          <a:xfrm>
            <a:off x="669613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794DD-5FAC-E0D3-12EA-3898B00036CC}"/>
              </a:ext>
            </a:extLst>
          </p:cNvPr>
          <p:cNvSpPr/>
          <p:nvPr/>
        </p:nvSpPr>
        <p:spPr>
          <a:xfrm>
            <a:off x="1426873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6A2F8-1E25-D20B-8557-03287A927DE1}"/>
              </a:ext>
            </a:extLst>
          </p:cNvPr>
          <p:cNvSpPr/>
          <p:nvPr/>
        </p:nvSpPr>
        <p:spPr>
          <a:xfrm>
            <a:off x="2195591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AE3C0-D004-807C-8C2D-CD484CA33546}"/>
              </a:ext>
            </a:extLst>
          </p:cNvPr>
          <p:cNvSpPr/>
          <p:nvPr/>
        </p:nvSpPr>
        <p:spPr>
          <a:xfrm>
            <a:off x="2964309" y="220450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5F18D-D186-2E06-06AB-6DCA9C5C3A78}"/>
              </a:ext>
            </a:extLst>
          </p:cNvPr>
          <p:cNvSpPr/>
          <p:nvPr/>
        </p:nvSpPr>
        <p:spPr>
          <a:xfrm>
            <a:off x="373302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9E0D-244A-18CA-E15C-9FA505AB546E}"/>
              </a:ext>
            </a:extLst>
          </p:cNvPr>
          <p:cNvSpPr/>
          <p:nvPr/>
        </p:nvSpPr>
        <p:spPr>
          <a:xfrm>
            <a:off x="449028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69966-B415-D06C-311F-E26F8879E2BB}"/>
              </a:ext>
            </a:extLst>
          </p:cNvPr>
          <p:cNvSpPr/>
          <p:nvPr/>
        </p:nvSpPr>
        <p:spPr>
          <a:xfrm>
            <a:off x="5247547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75C32-FF7E-EE85-C383-AB42A8733593}"/>
              </a:ext>
            </a:extLst>
          </p:cNvPr>
          <p:cNvSpPr/>
          <p:nvPr/>
        </p:nvSpPr>
        <p:spPr>
          <a:xfrm>
            <a:off x="5997316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38E9D-7E62-17C3-E249-A6A75F7E200A}"/>
              </a:ext>
            </a:extLst>
          </p:cNvPr>
          <p:cNvSpPr/>
          <p:nvPr/>
        </p:nvSpPr>
        <p:spPr>
          <a:xfrm>
            <a:off x="6747085" y="2202138"/>
            <a:ext cx="757260" cy="54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53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Garbage Collection</vt:lpstr>
      <vt:lpstr>Memory Heap</vt:lpstr>
      <vt:lpstr>What happens if we keep assigning memory</vt:lpstr>
      <vt:lpstr>How does Memory get allocated in the CLR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Srikar Mylavarapu</dc:creator>
  <cp:lastModifiedBy>Srikar Mylavarapu</cp:lastModifiedBy>
  <cp:revision>2</cp:revision>
  <dcterms:created xsi:type="dcterms:W3CDTF">2023-02-17T16:24:03Z</dcterms:created>
  <dcterms:modified xsi:type="dcterms:W3CDTF">2023-02-17T16:43:07Z</dcterms:modified>
</cp:coreProperties>
</file>