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504B1-F7AD-473F-ADBA-308DF4FACF9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15210-C015-440A-81D0-A6341FA3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15210-C015-440A-81D0-A6341FA38B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0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BF1-13C4-D625-1B8C-0A3619AB6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9 -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26C6F-7455-100C-D7E2-A6F02A348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Srikar</a:t>
            </a:r>
            <a:r>
              <a:rPr lang="en-US" dirty="0"/>
              <a:t> </a:t>
            </a:r>
            <a:r>
              <a:rPr lang="en-US" dirty="0" err="1"/>
              <a:t>Mylavarapu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3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902B-E1CF-9472-DBDB-5FFD32E6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C9FCD-5768-405E-769E-597881C97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535" y="1825625"/>
            <a:ext cx="4076929" cy="4351338"/>
          </a:xfrm>
        </p:spPr>
      </p:pic>
    </p:spTree>
    <p:extLst>
      <p:ext uri="{BB962C8B-B14F-4D97-AF65-F5344CB8AC3E}">
        <p14:creationId xmlns:p14="http://schemas.microsoft.com/office/powerpoint/2010/main" val="383559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6B80-5E9F-C8EE-EA5C-64BD4A38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 to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17D3-9ADD-9D67-7698-6C685E5A0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734" y="18527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Quite literally, passing a parameters array of length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Keyword </a:t>
            </a:r>
            <a:r>
              <a:rPr lang="en-US" dirty="0">
                <a:sym typeface="Wingdings" panose="05000000000000000000" pitchFamily="2" charset="2"/>
              </a:rPr>
              <a:t> params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Static int add(params int[]values)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add(new int []{1,2,,3,4,5}) = 15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What do we think this looks like in IL?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6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AE87-711A-2867-93FE-97488929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0C5A-0AF4-F205-0232-D122C07D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weakest parameter possible (i.e. interface over base class)</a:t>
            </a:r>
          </a:p>
          <a:p>
            <a:pPr lvl="1"/>
            <a:r>
              <a:rPr lang="en-US" dirty="0"/>
              <a:t>What does that look like in </a:t>
            </a:r>
            <a:r>
              <a:rPr lang="en-US" dirty="0" err="1"/>
              <a:t>CSharpChess</a:t>
            </a:r>
            <a:r>
              <a:rPr lang="en-US" dirty="0"/>
              <a:t>?</a:t>
            </a:r>
          </a:p>
          <a:p>
            <a:r>
              <a:rPr lang="en-US" dirty="0"/>
              <a:t>Write for broader classes </a:t>
            </a:r>
          </a:p>
          <a:p>
            <a:pPr lvl="1"/>
            <a:r>
              <a:rPr lang="en-US" dirty="0" err="1"/>
              <a:t>SPFile</a:t>
            </a:r>
            <a:r>
              <a:rPr lang="en-US" dirty="0"/>
              <a:t> vs </a:t>
            </a:r>
            <a:r>
              <a:rPr lang="en-US" dirty="0" err="1"/>
              <a:t>AntlerSPFileThatHasBeenThrownIntoFileShredder</a:t>
            </a:r>
            <a:endParaRPr lang="en-US" dirty="0"/>
          </a:p>
          <a:p>
            <a:r>
              <a:rPr lang="en-US" dirty="0"/>
              <a:t>Return the Strongest value possible</a:t>
            </a:r>
          </a:p>
          <a:p>
            <a:pPr lvl="1"/>
            <a:r>
              <a:rPr lang="en-US" dirty="0"/>
              <a:t>ATM return an int + currency?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3FF4-CC23-A07E-09CC-F94A34C5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Const-ness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F5CA-F031-D10E-A3C3-6F41DF67C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concept of constant does not exist in the CLR, ergo not in C#</a:t>
            </a:r>
          </a:p>
          <a:p>
            <a:r>
              <a:rPr lang="en-US" dirty="0"/>
              <a:t>Stop crying – Jeff</a:t>
            </a:r>
          </a:p>
          <a:p>
            <a:r>
              <a:rPr lang="en-US" dirty="0"/>
              <a:t>Some C++ fun if we </a:t>
            </a:r>
            <a:r>
              <a:rPr lang="en-US"/>
              <a:t>have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6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FB08-FAB2-00FF-8A7C-C70ED90A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C810-04A8-9B5B-4F87-CF57A664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either forgot them, lost the post it where I put them, or we didn’t have any. It was kind of a rush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linguistics. We’re focusing on the ‘keywords and structures’ to build up C#. Hooray…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13 chapters basically dedicate to basics, and then </a:t>
            </a:r>
            <a:r>
              <a:rPr lang="en-US" dirty="0">
                <a:sym typeface="Wingdings" panose="05000000000000000000" pitchFamily="2" charset="2"/>
              </a:rPr>
              <a:t> 19 are slightly more complicated; and then it’s the actual stuff.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I were to do this again, I’d probably have a running list of keywords and definitions</a:t>
            </a:r>
          </a:p>
        </p:txBody>
      </p:sp>
    </p:spTree>
    <p:extLst>
      <p:ext uri="{BB962C8B-B14F-4D97-AF65-F5344CB8AC3E}">
        <p14:creationId xmlns:p14="http://schemas.microsoft.com/office/powerpoint/2010/main" val="228450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B5CA-9590-A80D-ED85-CEB8D37F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9F9A-3CD8-4987-E3AF-53F8120B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List vs parameter list</a:t>
            </a:r>
          </a:p>
          <a:p>
            <a:r>
              <a:rPr lang="en-US" dirty="0"/>
              <a:t>‘</a:t>
            </a:r>
            <a:r>
              <a:rPr lang="en-US" dirty="0" err="1"/>
              <a:t>Args</a:t>
            </a:r>
            <a:r>
              <a:rPr lang="en-US" dirty="0"/>
              <a:t> are actual’</a:t>
            </a:r>
          </a:p>
          <a:p>
            <a:r>
              <a:rPr lang="en-US" dirty="0"/>
              <a:t>Order matters</a:t>
            </a:r>
          </a:p>
          <a:p>
            <a:r>
              <a:rPr lang="en-US" dirty="0"/>
              <a:t>In general it goes arguments; named; </a:t>
            </a:r>
            <a:r>
              <a:rPr lang="en-US" dirty="0">
                <a:sym typeface="Wingdings" panose="05000000000000000000" pitchFamily="2" charset="2"/>
              </a:rPr>
              <a:t>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6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1FD-D7DF-5E42-9DC1-73B41166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Named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DE20-9899-AA2D-4D44-AD0F13EEB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Guidelines:</a:t>
            </a:r>
          </a:p>
          <a:p>
            <a:pPr marL="457200" lvl="1" indent="0">
              <a:buNone/>
            </a:pPr>
            <a:r>
              <a:rPr lang="en-US" dirty="0"/>
              <a:t>	* This can be dangerous</a:t>
            </a:r>
          </a:p>
          <a:p>
            <a:pPr marL="457200" lvl="1" indent="0">
              <a:buNone/>
            </a:pPr>
            <a:r>
              <a:rPr lang="en-US" dirty="0"/>
              <a:t>	*honestly, be as explicit as you can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682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7C00-DB0C-8E28-6EBF-583D9E9B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Default </a:t>
            </a:r>
            <a:r>
              <a:rPr lang="en-US" dirty="0" err="1"/>
              <a:t>ParamValue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333A0-BE24-7049-5380-77B15C1D6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DefaultParameterValue,Optional</a:t>
            </a:r>
            <a:r>
              <a:rPr lang="en-US" dirty="0"/>
              <a:t>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-- Basically this uses a compiler/IL trick to ‘capture this value’ at compilation and retrieve it at run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--the two implementations are basically identical expect for the </a:t>
            </a:r>
            <a:r>
              <a:rPr lang="en-US" dirty="0" err="1"/>
              <a:t>Interopservices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7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EC81D-843E-D66A-15F2-9F3177C3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They’re essentially the same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699E08-5BB5-DB2A-FDFD-ECBEB7ADD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800" dirty="0">
                <a:latin typeface="Fixedsys"/>
              </a:rPr>
              <a:t>.method assembly </a:t>
            </a:r>
            <a:r>
              <a:rPr lang="en-US" sz="1800" dirty="0" err="1">
                <a:latin typeface="Fixedsys"/>
              </a:rPr>
              <a:t>hidebysig</a:t>
            </a:r>
            <a:r>
              <a:rPr lang="en-US" sz="1800" dirty="0">
                <a:latin typeface="Fixedsys"/>
              </a:rPr>
              <a:t> static void  '&lt;&lt;Main&gt;$&gt;g__Test1|0_0'([opt] string p1,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[opt] string p2) </a:t>
            </a:r>
            <a:r>
              <a:rPr lang="en-US" sz="1800" dirty="0" err="1">
                <a:latin typeface="Fixedsys"/>
              </a:rPr>
              <a:t>cil</a:t>
            </a:r>
            <a:r>
              <a:rPr lang="en-US" sz="1800" dirty="0">
                <a:latin typeface="Fixedsys"/>
              </a:rPr>
              <a:t> managed</a:t>
            </a:r>
          </a:p>
          <a:p>
            <a:r>
              <a:rPr lang="en-US" sz="1800" dirty="0">
                <a:latin typeface="Fixedsys"/>
              </a:rPr>
              <a:t>{</a:t>
            </a:r>
          </a:p>
          <a:p>
            <a:r>
              <a:rPr lang="en-US" sz="1800" dirty="0">
                <a:latin typeface="Fixedsys"/>
              </a:rPr>
              <a:t>  .custom instance void </a:t>
            </a:r>
            <a:r>
              <a:rPr lang="en-US" sz="1800" dirty="0" err="1">
                <a:latin typeface="Fixedsys"/>
              </a:rPr>
              <a:t>System.Runtime.CompilerServices.NullableContextAttribute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(uint8) = ( 01 00 01 00 00 ) </a:t>
            </a:r>
          </a:p>
          <a:p>
            <a:r>
              <a:rPr lang="en-US" sz="1800" dirty="0">
                <a:latin typeface="Fixedsys"/>
              </a:rPr>
              <a:t>  .custom instance void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System.Runtime.CompilerServices.CompilerGeneratedAttribute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= ( 01 00 00 00 ) </a:t>
            </a:r>
          </a:p>
          <a:p>
            <a:r>
              <a:rPr lang="en-US" sz="1800" dirty="0">
                <a:latin typeface="Fixedsys"/>
              </a:rPr>
              <a:t>  .param [1] = "param1"</a:t>
            </a:r>
          </a:p>
          <a:p>
            <a:r>
              <a:rPr lang="en-US" sz="1800" dirty="0">
                <a:latin typeface="Fixedsys"/>
              </a:rPr>
              <a:t>  .param [2] = "param2"</a:t>
            </a:r>
          </a:p>
          <a:p>
            <a:r>
              <a:rPr lang="en-US" sz="1800" dirty="0">
                <a:latin typeface="Fixedsys"/>
              </a:rPr>
              <a:t>  // Code size       20 (0x14)</a:t>
            </a:r>
          </a:p>
          <a:p>
            <a:r>
              <a:rPr lang="en-US" sz="1800" dirty="0">
                <a:latin typeface="Fixedsys"/>
              </a:rPr>
              <a:t>  .</a:t>
            </a:r>
            <a:r>
              <a:rPr lang="en-US" sz="1800" dirty="0" err="1">
                <a:latin typeface="Fixedsys"/>
              </a:rPr>
              <a:t>maxstack</a:t>
            </a:r>
            <a:r>
              <a:rPr lang="en-US" sz="1800" dirty="0">
                <a:latin typeface="Fixedsys"/>
              </a:rPr>
              <a:t>  8</a:t>
            </a:r>
          </a:p>
          <a:p>
            <a:r>
              <a:rPr lang="en-US" sz="1800" dirty="0">
                <a:latin typeface="Fixedsys"/>
              </a:rPr>
              <a:t>  IL_0000: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r>
              <a:rPr lang="en-US" sz="1800" dirty="0">
                <a:latin typeface="Fixedsys"/>
              </a:rPr>
              <a:t>  IL_0001:  ldarg.0</a:t>
            </a:r>
          </a:p>
          <a:p>
            <a:r>
              <a:rPr lang="en-US" sz="1800" dirty="0">
                <a:latin typeface="Fixedsys"/>
              </a:rPr>
              <a:t>  IL_0002:  </a:t>
            </a:r>
            <a:r>
              <a:rPr lang="en-US" sz="1800" dirty="0" err="1">
                <a:latin typeface="Fixedsys"/>
              </a:rPr>
              <a:t>ldstr</a:t>
            </a:r>
            <a:r>
              <a:rPr lang="en-US" sz="1800" dirty="0">
                <a:latin typeface="Fixedsys"/>
              </a:rPr>
              <a:t>      " "</a:t>
            </a:r>
          </a:p>
          <a:p>
            <a:r>
              <a:rPr lang="en-US" sz="1800" dirty="0">
                <a:latin typeface="Fixedsys"/>
              </a:rPr>
              <a:t>  IL_0007:  ldarg.1</a:t>
            </a:r>
          </a:p>
          <a:p>
            <a:r>
              <a:rPr lang="en-US" sz="1800" dirty="0">
                <a:latin typeface="Fixedsys"/>
              </a:rPr>
              <a:t>  IL_0008:  call       string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System.String</a:t>
            </a:r>
            <a:r>
              <a:rPr lang="en-US" sz="1800" dirty="0">
                <a:latin typeface="Fixedsys"/>
              </a:rPr>
              <a:t>::</a:t>
            </a:r>
            <a:r>
              <a:rPr lang="en-US" sz="1800" dirty="0" err="1">
                <a:latin typeface="Fixedsys"/>
              </a:rPr>
              <a:t>Concat</a:t>
            </a:r>
            <a:r>
              <a:rPr lang="en-US" sz="1800" dirty="0">
                <a:latin typeface="Fixedsys"/>
              </a:rPr>
              <a:t>(string,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    string,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    string)</a:t>
            </a:r>
          </a:p>
          <a:p>
            <a:r>
              <a:rPr lang="en-US" sz="1800" dirty="0">
                <a:latin typeface="Fixedsys"/>
              </a:rPr>
              <a:t>  IL_000d:  call       void [</a:t>
            </a:r>
            <a:r>
              <a:rPr lang="en-US" sz="1800" dirty="0" err="1">
                <a:latin typeface="Fixedsys"/>
              </a:rPr>
              <a:t>System.Console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System.Console</a:t>
            </a:r>
            <a:r>
              <a:rPr lang="en-US" sz="1800" dirty="0">
                <a:latin typeface="Fixedsys"/>
              </a:rPr>
              <a:t>::WriteLine(string)</a:t>
            </a:r>
          </a:p>
          <a:p>
            <a:r>
              <a:rPr lang="en-US" sz="1800" dirty="0">
                <a:latin typeface="Fixedsys"/>
              </a:rPr>
              <a:t>  IL_0012: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r>
              <a:rPr lang="en-US" sz="1800" dirty="0">
                <a:latin typeface="Fixedsys"/>
              </a:rPr>
              <a:t>  IL_0013:  ret</a:t>
            </a:r>
          </a:p>
          <a:p>
            <a:r>
              <a:rPr lang="en-US" sz="1800" dirty="0">
                <a:latin typeface="Fixedsys"/>
              </a:rPr>
              <a:t>} // end of method Program::'&lt;&lt;Main&gt;$&gt;g__Test1|0_0'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EC650-6FFC-ACAC-B904-7DE00CEA37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800" dirty="0">
                <a:latin typeface="Fixedsys"/>
              </a:rPr>
              <a:t>.method assembly </a:t>
            </a:r>
            <a:r>
              <a:rPr lang="en-US" sz="1800" dirty="0" err="1">
                <a:latin typeface="Fixedsys"/>
              </a:rPr>
              <a:t>hidebysig</a:t>
            </a:r>
            <a:r>
              <a:rPr lang="en-US" sz="1800" dirty="0">
                <a:latin typeface="Fixedsys"/>
              </a:rPr>
              <a:t> static void  '&lt;&lt;Main&gt;$&gt;g__Test2|0_1'([opt] string p1,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[opt] string p2) </a:t>
            </a:r>
            <a:r>
              <a:rPr lang="en-US" sz="1800" dirty="0" err="1">
                <a:latin typeface="Fixedsys"/>
              </a:rPr>
              <a:t>cil</a:t>
            </a:r>
            <a:r>
              <a:rPr lang="en-US" sz="1800" dirty="0">
                <a:latin typeface="Fixedsys"/>
              </a:rPr>
              <a:t> managed</a:t>
            </a:r>
          </a:p>
          <a:p>
            <a:r>
              <a:rPr lang="en-US" sz="1800" dirty="0">
                <a:latin typeface="Fixedsys"/>
              </a:rPr>
              <a:t>{</a:t>
            </a:r>
          </a:p>
          <a:p>
            <a:r>
              <a:rPr lang="en-US" sz="1800" dirty="0">
                <a:latin typeface="Fixedsys"/>
              </a:rPr>
              <a:t>  .custom instance void </a:t>
            </a:r>
            <a:r>
              <a:rPr lang="en-US" sz="1800" dirty="0" err="1">
                <a:latin typeface="Fixedsys"/>
              </a:rPr>
              <a:t>System.Runtime.CompilerServices.NullableContextAttribute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(uint8) = ( 01 00 01 00 00 ) </a:t>
            </a:r>
          </a:p>
          <a:p>
            <a:r>
              <a:rPr lang="en-US" sz="1800" dirty="0">
                <a:latin typeface="Fixedsys"/>
              </a:rPr>
              <a:t>  .custom instance void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System.Runtime.CompilerServices.CompilerGeneratedAttribute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= ( 01 00 00 00 ) </a:t>
            </a:r>
          </a:p>
          <a:p>
            <a:r>
              <a:rPr lang="en-US" sz="1800" dirty="0">
                <a:latin typeface="Fixedsys"/>
              </a:rPr>
              <a:t>  .param [1] = "param1"</a:t>
            </a:r>
          </a:p>
          <a:p>
            <a:r>
              <a:rPr lang="en-US" sz="1800" dirty="0">
                <a:latin typeface="Fixedsys"/>
              </a:rPr>
              <a:t>  .param [2] = "param2"</a:t>
            </a:r>
          </a:p>
          <a:p>
            <a:r>
              <a:rPr lang="en-US" sz="1800" dirty="0">
                <a:latin typeface="Fixedsys"/>
              </a:rPr>
              <a:t>  // Code size       20 (0x14)</a:t>
            </a:r>
          </a:p>
          <a:p>
            <a:r>
              <a:rPr lang="en-US" sz="1800" dirty="0">
                <a:latin typeface="Fixedsys"/>
              </a:rPr>
              <a:t>  .</a:t>
            </a:r>
            <a:r>
              <a:rPr lang="en-US" sz="1800" dirty="0" err="1">
                <a:latin typeface="Fixedsys"/>
              </a:rPr>
              <a:t>maxstack</a:t>
            </a:r>
            <a:r>
              <a:rPr lang="en-US" sz="1800" dirty="0">
                <a:latin typeface="Fixedsys"/>
              </a:rPr>
              <a:t>  8</a:t>
            </a:r>
          </a:p>
          <a:p>
            <a:r>
              <a:rPr lang="en-US" sz="1800" dirty="0">
                <a:latin typeface="Fixedsys"/>
              </a:rPr>
              <a:t>  IL_0000: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r>
              <a:rPr lang="en-US" sz="1800" dirty="0">
                <a:latin typeface="Fixedsys"/>
              </a:rPr>
              <a:t>  IL_0001:  ldarg.0</a:t>
            </a:r>
          </a:p>
          <a:p>
            <a:r>
              <a:rPr lang="en-US" sz="1800" dirty="0">
                <a:latin typeface="Fixedsys"/>
              </a:rPr>
              <a:t>  IL_0002:  </a:t>
            </a:r>
            <a:r>
              <a:rPr lang="en-US" sz="1800" dirty="0" err="1">
                <a:latin typeface="Fixedsys"/>
              </a:rPr>
              <a:t>ldstr</a:t>
            </a:r>
            <a:r>
              <a:rPr lang="en-US" sz="1800" dirty="0">
                <a:latin typeface="Fixedsys"/>
              </a:rPr>
              <a:t>      " "</a:t>
            </a:r>
          </a:p>
          <a:p>
            <a:r>
              <a:rPr lang="en-US" sz="1800" dirty="0">
                <a:latin typeface="Fixedsys"/>
              </a:rPr>
              <a:t>  IL_0007:  ldarg.1</a:t>
            </a:r>
          </a:p>
          <a:p>
            <a:r>
              <a:rPr lang="en-US" sz="1800" dirty="0">
                <a:latin typeface="Fixedsys"/>
              </a:rPr>
              <a:t>  IL_0008:  call       string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System.String</a:t>
            </a:r>
            <a:r>
              <a:rPr lang="en-US" sz="1800" dirty="0">
                <a:latin typeface="Fixedsys"/>
              </a:rPr>
              <a:t>::</a:t>
            </a:r>
            <a:r>
              <a:rPr lang="en-US" sz="1800" dirty="0" err="1">
                <a:latin typeface="Fixedsys"/>
              </a:rPr>
              <a:t>Concat</a:t>
            </a:r>
            <a:r>
              <a:rPr lang="en-US" sz="1800" dirty="0">
                <a:latin typeface="Fixedsys"/>
              </a:rPr>
              <a:t>(string,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    string,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    string)</a:t>
            </a:r>
          </a:p>
          <a:p>
            <a:r>
              <a:rPr lang="en-US" sz="1800" dirty="0">
                <a:latin typeface="Fixedsys"/>
              </a:rPr>
              <a:t>  IL_000d:  call       void [</a:t>
            </a:r>
            <a:r>
              <a:rPr lang="en-US" sz="1800" dirty="0" err="1">
                <a:latin typeface="Fixedsys"/>
              </a:rPr>
              <a:t>System.Console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System.Console</a:t>
            </a:r>
            <a:r>
              <a:rPr lang="en-US" sz="1800" dirty="0">
                <a:latin typeface="Fixedsys"/>
              </a:rPr>
              <a:t>::WriteLine(string)</a:t>
            </a:r>
          </a:p>
          <a:p>
            <a:r>
              <a:rPr lang="en-US" sz="1800" dirty="0">
                <a:latin typeface="Fixedsys"/>
              </a:rPr>
              <a:t>  IL_0012: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r>
              <a:rPr lang="en-US" sz="1800" dirty="0">
                <a:latin typeface="Fixedsys"/>
              </a:rPr>
              <a:t>  IL_0013:  ret</a:t>
            </a:r>
          </a:p>
          <a:p>
            <a:r>
              <a:rPr lang="en-US" sz="1800" dirty="0">
                <a:latin typeface="Fixedsys"/>
              </a:rPr>
              <a:t>} // end of method Program::'&lt;&lt;Main&gt;$&gt;g__Test2|0_1'</a:t>
            </a:r>
          </a:p>
          <a:p>
            <a:endParaRPr lang="en-US" sz="1800" dirty="0">
              <a:latin typeface="Fixedsys"/>
            </a:endParaRPr>
          </a:p>
          <a:p>
            <a:endParaRPr lang="en-US" sz="1800" dirty="0">
              <a:latin typeface="Fixedsy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3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9F7E-4E68-55B3-D089-3A1CCFED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Typed Local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EF4901-0458-86E9-FDC7-978FF97E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your cursor to figure it out</a:t>
            </a:r>
          </a:p>
          <a:p>
            <a:r>
              <a:rPr lang="en-US" dirty="0"/>
              <a:t>Also works as expected</a:t>
            </a:r>
          </a:p>
          <a:p>
            <a:r>
              <a:rPr lang="en-US" dirty="0"/>
              <a:t>Can’t use null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F5A5B-49F8-6A0E-4FD3-B0CC5365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32" y="3284649"/>
            <a:ext cx="464884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2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AD98-54CC-8EE3-9E48-696F333B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declare a method parameter using var?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2F0C-B711-DC29-5DBE-95A3DD25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to </a:t>
            </a:r>
            <a:r>
              <a:rPr lang="en-US" dirty="0" err="1"/>
              <a:t>ya</a:t>
            </a:r>
            <a:r>
              <a:rPr lang="en-US" dirty="0"/>
              <a:t> boy Jeff, it should be OBVIOUS that you cannot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(compiler would have to infer the type) </a:t>
            </a:r>
            <a:r>
              <a:rPr lang="en-US" dirty="0">
                <a:sym typeface="Wingdings" panose="05000000000000000000" pitchFamily="2" charset="2"/>
              </a:rPr>
              <a:t> that just leads to complications in a language where type safety is a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4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0FFA-FCAD-7956-F0C4-FA06E7C2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2BE9-84AD-FD00-719D-10B5693AF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that note, CLR assumes all method parameters are passed by value</a:t>
            </a:r>
          </a:p>
          <a:p>
            <a:r>
              <a:rPr lang="en-US" dirty="0"/>
              <a:t>You can use pass by reference with ‘out’ or ‘ref’ </a:t>
            </a:r>
            <a:r>
              <a:rPr lang="en-US" dirty="0">
                <a:sym typeface="Wingdings" panose="05000000000000000000" pitchFamily="2" charset="2"/>
              </a:rPr>
              <a:t> identical except for 1 bit, so if you really want to save bits at scale,</a:t>
            </a:r>
          </a:p>
          <a:p>
            <a:r>
              <a:rPr lang="en-US" dirty="0">
                <a:sym typeface="Wingdings" panose="05000000000000000000" pitchFamily="2" charset="2"/>
              </a:rPr>
              <a:t>They are basically interchangeable</a:t>
            </a:r>
          </a:p>
          <a:p>
            <a:r>
              <a:rPr lang="en-US" dirty="0">
                <a:sym typeface="Wingdings" panose="05000000000000000000" pitchFamily="2" charset="2"/>
              </a:rPr>
              <a:t>Can you overload based on out and ref?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Recommend looking over examples on 217, 218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879</Words>
  <Application>Microsoft Office PowerPoint</Application>
  <PresentationFormat>Widescreen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Fixedsys</vt:lpstr>
      <vt:lpstr>Office Theme</vt:lpstr>
      <vt:lpstr>Chapter 9 - Parameters</vt:lpstr>
      <vt:lpstr>Questions from last time</vt:lpstr>
      <vt:lpstr>Silly Semantics</vt:lpstr>
      <vt:lpstr>Optional and Named Arguments</vt:lpstr>
      <vt:lpstr>Optional and Default ParamValue Attributes</vt:lpstr>
      <vt:lpstr>They’re essentially the same</vt:lpstr>
      <vt:lpstr>Implicitly Typed Local Variables</vt:lpstr>
      <vt:lpstr>Can you declare a method parameter using var?</vt:lpstr>
      <vt:lpstr>Parameters by Reference</vt:lpstr>
      <vt:lpstr>Differences?</vt:lpstr>
      <vt:lpstr>Variable number of arguments to a method</vt:lpstr>
      <vt:lpstr>Guidelines</vt:lpstr>
      <vt:lpstr>Const-ness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25</cp:revision>
  <dcterms:created xsi:type="dcterms:W3CDTF">2022-09-08T02:10:01Z</dcterms:created>
  <dcterms:modified xsi:type="dcterms:W3CDTF">2022-09-09T03:30:42Z</dcterms:modified>
</cp:coreProperties>
</file>