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6" autoAdjust="0"/>
    <p:restoredTop sz="96659" autoAdjust="0"/>
  </p:normalViewPr>
  <p:slideViewPr>
    <p:cSldViewPr snapToGrid="0">
      <p:cViewPr>
        <p:scale>
          <a:sx n="100" d="100"/>
          <a:sy n="100" d="100"/>
        </p:scale>
        <p:origin x="2244" y="15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E58C-78EF-4948-AB3D-D23FA3B7E6B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95E-DEE5-4E4F-ACE7-011C85AF9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5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E58C-78EF-4948-AB3D-D23FA3B7E6B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95E-DEE5-4E4F-ACE7-011C85AF9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3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E58C-78EF-4948-AB3D-D23FA3B7E6B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95E-DEE5-4E4F-ACE7-011C85AF9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2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E58C-78EF-4948-AB3D-D23FA3B7E6B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95E-DEE5-4E4F-ACE7-011C85AF9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8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E58C-78EF-4948-AB3D-D23FA3B7E6B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95E-DEE5-4E4F-ACE7-011C85AF9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9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E58C-78EF-4948-AB3D-D23FA3B7E6B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95E-DEE5-4E4F-ACE7-011C85AF9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5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E58C-78EF-4948-AB3D-D23FA3B7E6B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95E-DEE5-4E4F-ACE7-011C85AF9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0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E58C-78EF-4948-AB3D-D23FA3B7E6B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95E-DEE5-4E4F-ACE7-011C85AF9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2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E58C-78EF-4948-AB3D-D23FA3B7E6B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95E-DEE5-4E4F-ACE7-011C85AF9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24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E58C-78EF-4948-AB3D-D23FA3B7E6B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95E-DEE5-4E4F-ACE7-011C85AF9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8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E58C-78EF-4948-AB3D-D23FA3B7E6B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95E-DEE5-4E4F-ACE7-011C85AF9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7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CE58C-78EF-4948-AB3D-D23FA3B7E6B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D095E-DEE5-4E4F-ACE7-011C85AF9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60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9C8A-7528-ED16-B8E7-B6126FD2D1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EBF8C-5566-A445-5F25-9906A863D4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Srikar Mylavarapu</a:t>
            </a:r>
          </a:p>
        </p:txBody>
      </p:sp>
    </p:spTree>
    <p:extLst>
      <p:ext uri="{BB962C8B-B14F-4D97-AF65-F5344CB8AC3E}">
        <p14:creationId xmlns:p14="http://schemas.microsoft.com/office/powerpoint/2010/main" val="4143695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6532-1FBC-F8EA-C3F3-CCC093217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of </a:t>
            </a:r>
            <a:r>
              <a:rPr lang="en-US" dirty="0" err="1"/>
              <a:t>Ildasm</a:t>
            </a:r>
            <a:r>
              <a:rPr lang="en-US" dirty="0"/>
              <a:t>, we have a ‘method table’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9BC88C-B819-C8C8-A64D-CF351A77B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8885" y="2030304"/>
            <a:ext cx="4234229" cy="3792028"/>
          </a:xfrm>
        </p:spPr>
      </p:pic>
    </p:spTree>
    <p:extLst>
      <p:ext uri="{BB962C8B-B14F-4D97-AF65-F5344CB8AC3E}">
        <p14:creationId xmlns:p14="http://schemas.microsoft.com/office/powerpoint/2010/main" val="204503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1DF0-36FC-3D98-017A-C11C41942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socket port, what do we get?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7D4B3-93FA-CA71-50CF-F8F9E73F5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methods defined by Object</a:t>
            </a:r>
          </a:p>
          <a:p>
            <a:r>
              <a:rPr lang="en-US" dirty="0"/>
              <a:t>Implementations and signatures of the interfaces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4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35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Interfaces</vt:lpstr>
      <vt:lpstr>Inside of Ildasm, we have a ‘method table’</vt:lpstr>
      <vt:lpstr>Looking at socket port, what do we get?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Srikar Mylavarapu</dc:creator>
  <cp:lastModifiedBy>Srikar Mylavarapu</cp:lastModifiedBy>
  <cp:revision>3</cp:revision>
  <dcterms:created xsi:type="dcterms:W3CDTF">2022-10-13T22:47:20Z</dcterms:created>
  <dcterms:modified xsi:type="dcterms:W3CDTF">2022-10-14T00:29:34Z</dcterms:modified>
</cp:coreProperties>
</file>