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A06F9-0E86-534D-ABE4-8616D1E278C4}" type="datetimeFigureOut">
              <a:rPr lang="en-US" smtClean="0"/>
              <a:t>9/7/22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CF3CF-8440-B246-A2A7-3159445BC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004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A06F9-0E86-534D-ABE4-8616D1E278C4}" type="datetimeFigureOut">
              <a:rPr lang="en-US" smtClean="0"/>
              <a:t>9/7/22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CF3CF-8440-B246-A2A7-3159445BC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418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A06F9-0E86-534D-ABE4-8616D1E278C4}" type="datetimeFigureOut">
              <a:rPr lang="en-US" smtClean="0"/>
              <a:t>9/7/22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CF3CF-8440-B246-A2A7-3159445BC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698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A06F9-0E86-534D-ABE4-8616D1E278C4}" type="datetimeFigureOut">
              <a:rPr lang="en-US" smtClean="0"/>
              <a:t>9/7/22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CF3CF-8440-B246-A2A7-3159445BC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503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A06F9-0E86-534D-ABE4-8616D1E278C4}" type="datetimeFigureOut">
              <a:rPr lang="en-US" smtClean="0"/>
              <a:t>9/7/22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CF3CF-8440-B246-A2A7-3159445BC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095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A06F9-0E86-534D-ABE4-8616D1E278C4}" type="datetimeFigureOut">
              <a:rPr lang="en-US" smtClean="0"/>
              <a:t>9/7/22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CF3CF-8440-B246-A2A7-3159445BC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419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A06F9-0E86-534D-ABE4-8616D1E278C4}" type="datetimeFigureOut">
              <a:rPr lang="en-US" smtClean="0"/>
              <a:t>9/7/22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CF3CF-8440-B246-A2A7-3159445BC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87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A06F9-0E86-534D-ABE4-8616D1E278C4}" type="datetimeFigureOut">
              <a:rPr lang="en-US" smtClean="0"/>
              <a:t>9/7/22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CF3CF-8440-B246-A2A7-3159445BC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239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A06F9-0E86-534D-ABE4-8616D1E278C4}" type="datetimeFigureOut">
              <a:rPr lang="en-US" smtClean="0"/>
              <a:t>9/7/22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CF3CF-8440-B246-A2A7-3159445BC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489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A06F9-0E86-534D-ABE4-8616D1E278C4}" type="datetimeFigureOut">
              <a:rPr lang="en-US" smtClean="0"/>
              <a:t>9/7/22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CF3CF-8440-B246-A2A7-3159445BC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202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A06F9-0E86-534D-ABE4-8616D1E278C4}" type="datetimeFigureOut">
              <a:rPr lang="en-US" smtClean="0"/>
              <a:t>9/7/22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CF3CF-8440-B246-A2A7-3159445BC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87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6A06F9-0E86-534D-ABE4-8616D1E278C4}" type="datetimeFigureOut">
              <a:rPr lang="en-US" smtClean="0"/>
              <a:t>9/7/22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3CF3CF-8440-B246-A2A7-3159445BC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30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02BF1-13C4-D625-1B8C-0A3619AB6E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Chapter 9 - Parameters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C26C6F-7455-100C-D7E2-A6F02A3480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Srikar</a:t>
            </a:r>
            <a:r>
              <a:rPr lang="en-US" dirty="0"/>
              <a:t> </a:t>
            </a:r>
            <a:r>
              <a:rPr lang="en-US" dirty="0" err="1"/>
              <a:t>Mylavarapu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337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CFB08-FAB2-00FF-8A7C-C70ED90A7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from last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EC810-04A8-9B5B-4F87-CF57A664C0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 either forgot them, lost the post it where I put them, or we didn’t have any. It was kind of a rush</a:t>
            </a:r>
          </a:p>
        </p:txBody>
      </p:sp>
    </p:spTree>
    <p:extLst>
      <p:ext uri="{BB962C8B-B14F-4D97-AF65-F5344CB8AC3E}">
        <p14:creationId xmlns:p14="http://schemas.microsoft.com/office/powerpoint/2010/main" val="2284502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FB5CA-9590-A80D-ED85-CEB8D37F4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Silly Semantics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69F9A-3CD8-4987-E3AF-53F8120BD4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Argument List vs parameter list</a:t>
            </a:r>
          </a:p>
          <a:p>
            <a:r>
              <a:rPr lang="en-US" dirty="0"/>
              <a:t>‘</a:t>
            </a:r>
            <a:r>
              <a:rPr lang="en-US" dirty="0" err="1"/>
              <a:t>Args</a:t>
            </a:r>
            <a:r>
              <a:rPr lang="en-US"/>
              <a:t> are actual’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063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5B1FD-D7DF-5E42-9DC1-73B41166D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Optional and Named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5DE20-9899-AA2D-4D44-AD0F13EEB3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2779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</TotalTime>
  <Words>52</Words>
  <Application>Microsoft Macintosh PowerPoint</Application>
  <PresentationFormat>Widescreen</PresentationFormat>
  <Paragraphs>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Chapter 9 - Parameters</vt:lpstr>
      <vt:lpstr>Questions from last time</vt:lpstr>
      <vt:lpstr>Silly Semantics</vt:lpstr>
      <vt:lpstr>Optional and Named Arguments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Srikar Mylavarapu</dc:creator>
  <cp:lastModifiedBy>Srikar Mylavarapu</cp:lastModifiedBy>
  <cp:revision>8</cp:revision>
  <dcterms:created xsi:type="dcterms:W3CDTF">2022-09-08T02:10:01Z</dcterms:created>
  <dcterms:modified xsi:type="dcterms:W3CDTF">2022-09-08T02:27:20Z</dcterms:modified>
</cp:coreProperties>
</file>