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7:15:2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5CDE-ED0E-8BA2-9048-FFF8823CF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30096-1387-A092-CE76-3AB6AD4FB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Flash University</a:t>
            </a:r>
          </a:p>
        </p:txBody>
      </p:sp>
    </p:spTree>
    <p:extLst>
      <p:ext uri="{BB962C8B-B14F-4D97-AF65-F5344CB8AC3E}">
        <p14:creationId xmlns:p14="http://schemas.microsoft.com/office/powerpoint/2010/main" val="5857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248650" y="2692400"/>
            <a:ext cx="3206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Set objects 1-5 to some value</a:t>
            </a:r>
          </a:p>
          <a:p>
            <a:pPr marL="0" indent="0">
              <a:buNone/>
            </a:pPr>
            <a:r>
              <a:rPr lang="en-US" dirty="0"/>
              <a:t>Set object 1,3,5 to null</a:t>
            </a:r>
          </a:p>
          <a:p>
            <a:pPr marL="0" indent="0">
              <a:buNone/>
            </a:pPr>
            <a:r>
              <a:rPr lang="en-US" dirty="0"/>
              <a:t>Where does the Next Object pointer go?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7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248650" y="2692400"/>
            <a:ext cx="3206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Does this look optimal? </a:t>
            </a:r>
          </a:p>
          <a:p>
            <a:pPr marL="0" indent="0">
              <a:buNone/>
            </a:pPr>
            <a:r>
              <a:rPr lang="en-US" dirty="0"/>
              <a:t>Are we using all our memory well? </a:t>
            </a:r>
          </a:p>
          <a:p>
            <a:pPr marL="0" indent="0">
              <a:buNone/>
            </a:pPr>
            <a:r>
              <a:rPr lang="en-US" dirty="0"/>
              <a:t>How can we set use the memory at 1 and 3 again?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1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6F22-7675-847F-D7AC-131151E4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Garbage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28DA-E606-EB10-C1B7-5A77AC4E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Pause all threads (more on this later)</a:t>
            </a:r>
          </a:p>
          <a:p>
            <a:r>
              <a:rPr lang="en-US" dirty="0"/>
              <a:t>Mark</a:t>
            </a:r>
          </a:p>
          <a:p>
            <a:pPr lvl="1"/>
            <a:r>
              <a:rPr lang="en-US" dirty="0"/>
              <a:t>Go through every object and set the Sync block index to 0</a:t>
            </a:r>
          </a:p>
          <a:p>
            <a:pPr lvl="1"/>
            <a:r>
              <a:rPr lang="en-US" dirty="0"/>
              <a:t>Find every live object and mark all references related to the object to 1</a:t>
            </a:r>
          </a:p>
          <a:p>
            <a:r>
              <a:rPr lang="en-US" dirty="0"/>
              <a:t>Sweep</a:t>
            </a:r>
          </a:p>
          <a:p>
            <a:pPr lvl="1"/>
            <a:r>
              <a:rPr lang="en-US" dirty="0"/>
              <a:t>Free all objects where the value of sync block index is 0</a:t>
            </a:r>
          </a:p>
          <a:p>
            <a:r>
              <a:rPr lang="en-US" dirty="0"/>
              <a:t>Compact</a:t>
            </a:r>
          </a:p>
          <a:p>
            <a:pPr lvl="1"/>
            <a:r>
              <a:rPr lang="en-US" dirty="0"/>
              <a:t>Move all the memory in one direction</a:t>
            </a:r>
          </a:p>
          <a:p>
            <a:r>
              <a:rPr lang="en-US" dirty="0"/>
              <a:t>Set Sync block index after last location of used memory</a:t>
            </a:r>
          </a:p>
          <a:p>
            <a:r>
              <a:rPr lang="en-US" dirty="0"/>
              <a:t>Resume threads</a:t>
            </a:r>
          </a:p>
        </p:txBody>
      </p:sp>
    </p:spTree>
    <p:extLst>
      <p:ext uri="{BB962C8B-B14F-4D97-AF65-F5344CB8AC3E}">
        <p14:creationId xmlns:p14="http://schemas.microsoft.com/office/powerpoint/2010/main" val="40417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all objects to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756650" y="5799876"/>
            <a:ext cx="320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Next, mark all used objects and related objects (not shown) to 1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64D79-EB9D-D9CD-F9B9-48FC5784B3A9}"/>
              </a:ext>
            </a:extLst>
          </p:cNvPr>
          <p:cNvSpPr/>
          <p:nvPr/>
        </p:nvSpPr>
        <p:spPr>
          <a:xfrm>
            <a:off x="83820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1606918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EFDFDC-2F1D-0E55-EA93-C2AFA78EA350}"/>
              </a:ext>
            </a:extLst>
          </p:cNvPr>
          <p:cNvSpPr/>
          <p:nvPr/>
        </p:nvSpPr>
        <p:spPr>
          <a:xfrm>
            <a:off x="2364178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6F2A7-D3C3-3CF7-0AA9-8B709A8A9728}"/>
              </a:ext>
            </a:extLst>
          </p:cNvPr>
          <p:cNvSpPr/>
          <p:nvPr/>
        </p:nvSpPr>
        <p:spPr>
          <a:xfrm>
            <a:off x="3132896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545079-5E32-9EB8-3FC5-950D7DEBDE20}"/>
              </a:ext>
            </a:extLst>
          </p:cNvPr>
          <p:cNvSpPr/>
          <p:nvPr/>
        </p:nvSpPr>
        <p:spPr>
          <a:xfrm>
            <a:off x="3900182" y="3574691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C963C-7B42-9B29-B42C-AD4EFF44A084}"/>
              </a:ext>
            </a:extLst>
          </p:cNvPr>
          <p:cNvSpPr/>
          <p:nvPr/>
        </p:nvSpPr>
        <p:spPr>
          <a:xfrm>
            <a:off x="4668900" y="3574691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6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Next, mark all used objects and related objects (not shown) to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807450" y="4554131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Free Memory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64D79-EB9D-D9CD-F9B9-48FC5784B3A9}"/>
              </a:ext>
            </a:extLst>
          </p:cNvPr>
          <p:cNvSpPr/>
          <p:nvPr/>
        </p:nvSpPr>
        <p:spPr>
          <a:xfrm>
            <a:off x="83820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1606918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EFDFDC-2F1D-0E55-EA93-C2AFA78EA350}"/>
              </a:ext>
            </a:extLst>
          </p:cNvPr>
          <p:cNvSpPr/>
          <p:nvPr/>
        </p:nvSpPr>
        <p:spPr>
          <a:xfrm>
            <a:off x="2364178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6F2A7-D3C3-3CF7-0AA9-8B709A8A9728}"/>
              </a:ext>
            </a:extLst>
          </p:cNvPr>
          <p:cNvSpPr/>
          <p:nvPr/>
        </p:nvSpPr>
        <p:spPr>
          <a:xfrm>
            <a:off x="3132896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545079-5E32-9EB8-3FC5-950D7DEBDE20}"/>
              </a:ext>
            </a:extLst>
          </p:cNvPr>
          <p:cNvSpPr/>
          <p:nvPr/>
        </p:nvSpPr>
        <p:spPr>
          <a:xfrm>
            <a:off x="3900182" y="3574691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4023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Free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807450" y="4554131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Free Memory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64D79-EB9D-D9CD-F9B9-48FC5784B3A9}"/>
              </a:ext>
            </a:extLst>
          </p:cNvPr>
          <p:cNvSpPr/>
          <p:nvPr/>
        </p:nvSpPr>
        <p:spPr>
          <a:xfrm>
            <a:off x="83820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1606918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EFDFDC-2F1D-0E55-EA93-C2AFA78EA350}"/>
              </a:ext>
            </a:extLst>
          </p:cNvPr>
          <p:cNvSpPr/>
          <p:nvPr/>
        </p:nvSpPr>
        <p:spPr>
          <a:xfrm>
            <a:off x="2364178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6F2A7-D3C3-3CF7-0AA9-8B709A8A9728}"/>
              </a:ext>
            </a:extLst>
          </p:cNvPr>
          <p:cNvSpPr/>
          <p:nvPr/>
        </p:nvSpPr>
        <p:spPr>
          <a:xfrm>
            <a:off x="3132896" y="3582397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1026" name="Picture 2" descr="La teoría de Aladdín">
            <a:extLst>
              <a:ext uri="{FF2B5EF4-FFF2-40B4-BE49-F238E27FC236}">
                <a16:creationId xmlns:a16="http://schemas.microsoft.com/office/drawing/2014/main" id="{E6A28B61-5262-7A06-930B-E5FB4377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117251"/>
            <a:ext cx="2111452" cy="114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0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Relocate/Compact/move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832471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4417574" y="455413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02F0-6F2A-FD17-4B83-4A78E880BA49}"/>
              </a:ext>
            </a:extLst>
          </p:cNvPr>
          <p:cNvSpPr txBox="1"/>
          <p:nvPr/>
        </p:nvSpPr>
        <p:spPr>
          <a:xfrm>
            <a:off x="8807450" y="4554131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Move next object pointer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843929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97EF3-2325-D549-BEA4-303A0DD509E0}"/>
              </a:ext>
            </a:extLst>
          </p:cNvPr>
          <p:cNvSpPr/>
          <p:nvPr/>
        </p:nvSpPr>
        <p:spPr>
          <a:xfrm>
            <a:off x="1589731" y="3817364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8E51C1-933C-CEB3-C034-9E4CA9FCE1EE}"/>
              </a:ext>
            </a:extLst>
          </p:cNvPr>
          <p:cNvSpPr/>
          <p:nvPr/>
        </p:nvSpPr>
        <p:spPr>
          <a:xfrm>
            <a:off x="1589731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E28438-3276-FABD-39C3-8F16083F963B}"/>
              </a:ext>
            </a:extLst>
          </p:cNvPr>
          <p:cNvSpPr/>
          <p:nvPr/>
        </p:nvSpPr>
        <p:spPr>
          <a:xfrm>
            <a:off x="3132896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832471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2122878" y="4437893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1580072" y="5638515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5A977-1D7E-FEF9-16A7-D8FA3156CD27}"/>
              </a:ext>
            </a:extLst>
          </p:cNvPr>
          <p:cNvSpPr/>
          <p:nvPr/>
        </p:nvSpPr>
        <p:spPr>
          <a:xfrm>
            <a:off x="80940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8E00E-5341-F33A-09C9-9A7FD3A1BA34}"/>
              </a:ext>
            </a:extLst>
          </p:cNvPr>
          <p:cNvSpPr/>
          <p:nvPr/>
        </p:nvSpPr>
        <p:spPr>
          <a:xfrm>
            <a:off x="843929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97EF3-2325-D549-BEA4-303A0DD509E0}"/>
              </a:ext>
            </a:extLst>
          </p:cNvPr>
          <p:cNvSpPr/>
          <p:nvPr/>
        </p:nvSpPr>
        <p:spPr>
          <a:xfrm>
            <a:off x="1589731" y="3817364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8E51C1-933C-CEB3-C034-9E4CA9FCE1EE}"/>
              </a:ext>
            </a:extLst>
          </p:cNvPr>
          <p:cNvSpPr/>
          <p:nvPr/>
        </p:nvSpPr>
        <p:spPr>
          <a:xfrm>
            <a:off x="1589731" y="3581400"/>
            <a:ext cx="757260" cy="20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E28438-3276-FABD-39C3-8F16083F963B}"/>
              </a:ext>
            </a:extLst>
          </p:cNvPr>
          <p:cNvSpPr/>
          <p:nvPr/>
        </p:nvSpPr>
        <p:spPr>
          <a:xfrm>
            <a:off x="3132896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F53F9-898A-8033-FA97-62ECE35E21BD}"/>
              </a:ext>
            </a:extLst>
          </p:cNvPr>
          <p:cNvSpPr txBox="1"/>
          <p:nvPr/>
        </p:nvSpPr>
        <p:spPr>
          <a:xfrm>
            <a:off x="8534400" y="2769781"/>
            <a:ext cx="320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We now have a clean block of memory.</a:t>
            </a:r>
          </a:p>
        </p:txBody>
      </p:sp>
    </p:spTree>
    <p:extLst>
      <p:ext uri="{BB962C8B-B14F-4D97-AF65-F5344CB8AC3E}">
        <p14:creationId xmlns:p14="http://schemas.microsoft.com/office/powerpoint/2010/main" val="245186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ED18-F5B0-729F-B094-223CEE5B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that easy?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7FA7-3E07-F21C-9F84-33F51DB3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 not. </a:t>
            </a:r>
          </a:p>
          <a:p>
            <a:r>
              <a:rPr lang="en-US" dirty="0"/>
              <a:t>But the algorithm remains relatively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C5CD-5587-AF75-4704-47392413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and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0922-8A7D-6C39-7DF4-4F878FA1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Generations</a:t>
            </a:r>
          </a:p>
          <a:p>
            <a:r>
              <a:rPr lang="en-US" dirty="0"/>
              <a:t>Large Objects</a:t>
            </a:r>
          </a:p>
          <a:p>
            <a:r>
              <a:rPr lang="en-US" dirty="0"/>
              <a:t>Pinning</a:t>
            </a:r>
          </a:p>
        </p:txBody>
      </p:sp>
    </p:spTree>
    <p:extLst>
      <p:ext uri="{BB962C8B-B14F-4D97-AF65-F5344CB8AC3E}">
        <p14:creationId xmlns:p14="http://schemas.microsoft.com/office/powerpoint/2010/main" val="370374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FB81-227D-EA1C-F624-CF344BD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D5442-2029-3AF3-CE27-50576085404E}"/>
              </a:ext>
            </a:extLst>
          </p:cNvPr>
          <p:cNvSpPr/>
          <p:nvPr/>
        </p:nvSpPr>
        <p:spPr>
          <a:xfrm>
            <a:off x="4070582" y="3639439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592F7-C021-7CAA-FC30-5215B7E97C6D}"/>
              </a:ext>
            </a:extLst>
          </p:cNvPr>
          <p:cNvSpPr/>
          <p:nvPr/>
        </p:nvSpPr>
        <p:spPr>
          <a:xfrm>
            <a:off x="3502832" y="43939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FDEDC-CD67-C025-294D-9598A2481410}"/>
              </a:ext>
            </a:extLst>
          </p:cNvPr>
          <p:cNvSpPr/>
          <p:nvPr/>
        </p:nvSpPr>
        <p:spPr>
          <a:xfrm>
            <a:off x="4588583" y="43939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16FD7-9C53-DAB5-3146-32B0D76E55F0}"/>
              </a:ext>
            </a:extLst>
          </p:cNvPr>
          <p:cNvSpPr/>
          <p:nvPr/>
        </p:nvSpPr>
        <p:spPr>
          <a:xfrm>
            <a:off x="2745572" y="5148437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5A295-6B24-8264-8A1B-26D01AF7FE78}"/>
              </a:ext>
            </a:extLst>
          </p:cNvPr>
          <p:cNvSpPr/>
          <p:nvPr/>
        </p:nvSpPr>
        <p:spPr>
          <a:xfrm>
            <a:off x="3691952" y="5148437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30720-C2BD-8390-5651-3B67A8364694}"/>
              </a:ext>
            </a:extLst>
          </p:cNvPr>
          <p:cNvSpPr/>
          <p:nvPr/>
        </p:nvSpPr>
        <p:spPr>
          <a:xfrm>
            <a:off x="4588583" y="5131856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A17D47-821F-8ABE-D609-237F950291E7}"/>
              </a:ext>
            </a:extLst>
          </p:cNvPr>
          <p:cNvSpPr/>
          <p:nvPr/>
        </p:nvSpPr>
        <p:spPr>
          <a:xfrm>
            <a:off x="5485214" y="509474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510EB-A1E5-D845-5A2E-3FFAC80DD4F4}"/>
              </a:ext>
            </a:extLst>
          </p:cNvPr>
          <p:cNvSpPr/>
          <p:nvPr/>
        </p:nvSpPr>
        <p:spPr>
          <a:xfrm>
            <a:off x="1408714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F9F1B-B66C-9C90-04E3-ACC26FC08E5B}"/>
              </a:ext>
            </a:extLst>
          </p:cNvPr>
          <p:cNvSpPr/>
          <p:nvPr/>
        </p:nvSpPr>
        <p:spPr>
          <a:xfrm>
            <a:off x="2165974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C0513-4D20-7FF6-8DAD-B2D0EC9DC7E7}"/>
              </a:ext>
            </a:extLst>
          </p:cNvPr>
          <p:cNvSpPr/>
          <p:nvPr/>
        </p:nvSpPr>
        <p:spPr>
          <a:xfrm>
            <a:off x="2934692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30D71-21C6-9E45-7527-5AD600174A34}"/>
              </a:ext>
            </a:extLst>
          </p:cNvPr>
          <p:cNvSpPr/>
          <p:nvPr/>
        </p:nvSpPr>
        <p:spPr>
          <a:xfrm>
            <a:off x="3703410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F5791-EFE8-A2DF-5C95-295D16F3E5F3}"/>
              </a:ext>
            </a:extLst>
          </p:cNvPr>
          <p:cNvSpPr/>
          <p:nvPr/>
        </p:nvSpPr>
        <p:spPr>
          <a:xfrm>
            <a:off x="4472128" y="249588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83D35-8C1D-4CE1-0858-98D953D2121E}"/>
              </a:ext>
            </a:extLst>
          </p:cNvPr>
          <p:cNvSpPr/>
          <p:nvPr/>
        </p:nvSpPr>
        <p:spPr>
          <a:xfrm>
            <a:off x="5229388" y="249588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D3939-C7AD-A25E-B83A-485CFB1EC5E7}"/>
              </a:ext>
            </a:extLst>
          </p:cNvPr>
          <p:cNvSpPr/>
          <p:nvPr/>
        </p:nvSpPr>
        <p:spPr>
          <a:xfrm>
            <a:off x="5986648" y="249588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C0570-7D08-85B6-F335-117D194B34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881462" y="4183499"/>
            <a:ext cx="567750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95989-68BC-7213-0287-D7184A2CD49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124202" y="4937998"/>
            <a:ext cx="757260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3F77C5-9C12-074C-7D22-9B085E7D5C7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881462" y="4937998"/>
            <a:ext cx="189120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6167DA-E404-CEFB-FA1F-E966CED28F9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967213" y="4937998"/>
            <a:ext cx="0" cy="19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9B8CA6-E1A8-8628-BC97-D4E45A697E7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967213" y="4937998"/>
            <a:ext cx="896631" cy="15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22D917-C9FE-38FE-8CF7-667632CE670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449212" y="4183499"/>
            <a:ext cx="518001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1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DCFC-3A42-C6E5-23C5-908AA386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we keep assigning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4C476-29DC-2C1B-B3D3-300D7436480D}"/>
              </a:ext>
            </a:extLst>
          </p:cNvPr>
          <p:cNvSpPr/>
          <p:nvPr/>
        </p:nvSpPr>
        <p:spPr>
          <a:xfrm>
            <a:off x="66961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59EA6-CFAF-2E6A-D0EE-7973F84D5D5E}"/>
              </a:ext>
            </a:extLst>
          </p:cNvPr>
          <p:cNvSpPr/>
          <p:nvPr/>
        </p:nvSpPr>
        <p:spPr>
          <a:xfrm>
            <a:off x="142687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2C55C-3FDA-3D9B-472D-F1F9D6B080A9}"/>
              </a:ext>
            </a:extLst>
          </p:cNvPr>
          <p:cNvSpPr/>
          <p:nvPr/>
        </p:nvSpPr>
        <p:spPr>
          <a:xfrm>
            <a:off x="2195591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903D3-2084-D740-0BE1-11A13D8DC81F}"/>
              </a:ext>
            </a:extLst>
          </p:cNvPr>
          <p:cNvSpPr/>
          <p:nvPr/>
        </p:nvSpPr>
        <p:spPr>
          <a:xfrm>
            <a:off x="2964309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AF1342-410A-E11B-5812-6FE825B2FD68}"/>
              </a:ext>
            </a:extLst>
          </p:cNvPr>
          <p:cNvSpPr/>
          <p:nvPr/>
        </p:nvSpPr>
        <p:spPr>
          <a:xfrm>
            <a:off x="373302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382DE-33AF-2781-6D76-3199CF881F4C}"/>
              </a:ext>
            </a:extLst>
          </p:cNvPr>
          <p:cNvSpPr/>
          <p:nvPr/>
        </p:nvSpPr>
        <p:spPr>
          <a:xfrm>
            <a:off x="449028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FD39E-1955-8C4A-F9EF-3D7551589809}"/>
              </a:ext>
            </a:extLst>
          </p:cNvPr>
          <p:cNvSpPr/>
          <p:nvPr/>
        </p:nvSpPr>
        <p:spPr>
          <a:xfrm>
            <a:off x="524754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3E8A0-C5CA-C9C6-8C2C-68AB8BB84530}"/>
              </a:ext>
            </a:extLst>
          </p:cNvPr>
          <p:cNvSpPr/>
          <p:nvPr/>
        </p:nvSpPr>
        <p:spPr>
          <a:xfrm>
            <a:off x="5997316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8AB44F-271D-1343-3F6B-733C7C6CEB37}"/>
              </a:ext>
            </a:extLst>
          </p:cNvPr>
          <p:cNvSpPr/>
          <p:nvPr/>
        </p:nvSpPr>
        <p:spPr>
          <a:xfrm>
            <a:off x="6747085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0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Memory get allocated in the CLR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66961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42687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195591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2964309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73302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49028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24754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5997316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747085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81B-B565-7B52-9EB4-49BD4EFB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fields do we need to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1FE6-A54F-BDD9-F83C-B190B056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we get the “next bit of memory” if we need it</a:t>
            </a:r>
          </a:p>
          <a:p>
            <a:pPr lvl="1"/>
            <a:r>
              <a:rPr lang="en-US" dirty="0"/>
              <a:t>Next Object Pointer</a:t>
            </a:r>
          </a:p>
          <a:p>
            <a:r>
              <a:rPr lang="en-US" dirty="0"/>
              <a:t>How do we know we can delete/free up memory?</a:t>
            </a:r>
          </a:p>
          <a:p>
            <a:pPr lvl="1"/>
            <a:r>
              <a:rPr lang="en-US" dirty="0"/>
              <a:t>Sync Block Index</a:t>
            </a:r>
          </a:p>
        </p:txBody>
      </p:sp>
    </p:spTree>
    <p:extLst>
      <p:ext uri="{BB962C8B-B14F-4D97-AF65-F5344CB8AC3E}">
        <p14:creationId xmlns:p14="http://schemas.microsoft.com/office/powerpoint/2010/main" val="33674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concretely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58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Up 15">
            <a:extLst>
              <a:ext uri="{FF2B5EF4-FFF2-40B4-BE49-F238E27FC236}">
                <a16:creationId xmlns:a16="http://schemas.microsoft.com/office/drawing/2014/main" id="{404474F4-3669-E9AD-0E7F-230CE269633D}"/>
              </a:ext>
            </a:extLst>
          </p:cNvPr>
          <p:cNvSpPr/>
          <p:nvPr/>
        </p:nvSpPr>
        <p:spPr>
          <a:xfrm>
            <a:off x="905187" y="4642803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9CC9A-6C73-B98B-B0BC-DDC7DFE0519D}"/>
              </a:ext>
            </a:extLst>
          </p:cNvPr>
          <p:cNvSpPr/>
          <p:nvPr/>
        </p:nvSpPr>
        <p:spPr>
          <a:xfrm>
            <a:off x="269562" y="5946034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</p:spTree>
    <p:extLst>
      <p:ext uri="{BB962C8B-B14F-4D97-AF65-F5344CB8AC3E}">
        <p14:creationId xmlns:p14="http://schemas.microsoft.com/office/powerpoint/2010/main" val="421239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start using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</p:spTree>
    <p:extLst>
      <p:ext uri="{BB962C8B-B14F-4D97-AF65-F5344CB8AC3E}">
        <p14:creationId xmlns:p14="http://schemas.microsoft.com/office/powerpoint/2010/main" val="208101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start using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83820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595460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364178" y="3818361"/>
            <a:ext cx="757260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3132896" y="381836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90161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65887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416134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6165903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915672" y="3815991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B758D-2696-F50B-3309-CEC123F4E6B8}"/>
              </a:ext>
            </a:extLst>
          </p:cNvPr>
          <p:cNvSpPr/>
          <p:nvPr/>
        </p:nvSpPr>
        <p:spPr>
          <a:xfrm>
            <a:off x="9508812" y="845608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F7B22-5C08-6ABB-FEF0-F1FA9D77E36F}"/>
              </a:ext>
            </a:extLst>
          </p:cNvPr>
          <p:cNvSpPr/>
          <p:nvPr/>
        </p:nvSpPr>
        <p:spPr>
          <a:xfrm>
            <a:off x="9518469" y="1690688"/>
            <a:ext cx="1533837" cy="544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14:cNvPr>
              <p14:cNvContentPartPr/>
              <p14:nvPr/>
            </p14:nvContentPartPr>
            <p14:xfrm>
              <a:off x="7067600" y="2495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74612E-C052-8624-7FCB-B2A0FC81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600" y="23872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DE3ED76-3D0C-C307-D1F5-53419B2340CC}"/>
              </a:ext>
            </a:extLst>
          </p:cNvPr>
          <p:cNvSpPr/>
          <p:nvPr/>
        </p:nvSpPr>
        <p:spPr>
          <a:xfrm>
            <a:off x="838200" y="1971070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39E376-7720-FA44-8190-C9DB0AD17ABE}"/>
              </a:ext>
            </a:extLst>
          </p:cNvPr>
          <p:cNvSpPr/>
          <p:nvPr/>
        </p:nvSpPr>
        <p:spPr>
          <a:xfrm>
            <a:off x="1860550" y="2049388"/>
            <a:ext cx="710120" cy="37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0B48A-ECFD-75EB-F937-13B2776EDDD6}"/>
              </a:ext>
            </a:extLst>
          </p:cNvPr>
          <p:cNvSpPr/>
          <p:nvPr/>
        </p:nvSpPr>
        <p:spPr>
          <a:xfrm>
            <a:off x="3035300" y="1690688"/>
            <a:ext cx="2559050" cy="28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Block Index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158B-FA62-9F31-A38E-EA1C984B0BE4}"/>
              </a:ext>
            </a:extLst>
          </p:cNvPr>
          <p:cNvSpPr/>
          <p:nvPr/>
        </p:nvSpPr>
        <p:spPr>
          <a:xfrm>
            <a:off x="3035300" y="1971070"/>
            <a:ext cx="255905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Pointer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4F8744C-ED6C-7B09-F6EB-70C0025E58F0}"/>
              </a:ext>
            </a:extLst>
          </p:cNvPr>
          <p:cNvSpPr/>
          <p:nvPr/>
        </p:nvSpPr>
        <p:spPr>
          <a:xfrm>
            <a:off x="2904006" y="4547781"/>
            <a:ext cx="482600" cy="102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7A453-55D1-EEC0-F023-6C7F80FB1D13}"/>
              </a:ext>
            </a:extLst>
          </p:cNvPr>
          <p:cNvSpPr/>
          <p:nvPr/>
        </p:nvSpPr>
        <p:spPr>
          <a:xfrm>
            <a:off x="2268381" y="5851012"/>
            <a:ext cx="1533837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object Pointer</a:t>
            </a:r>
          </a:p>
        </p:txBody>
      </p:sp>
    </p:spTree>
    <p:extLst>
      <p:ext uri="{BB962C8B-B14F-4D97-AF65-F5344CB8AC3E}">
        <p14:creationId xmlns:p14="http://schemas.microsoft.com/office/powerpoint/2010/main" val="380441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B304-DA49-D44B-5265-5B870447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lets say a program frees up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DC70-C1C1-1B02-7AA4-DA3DBDA2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objects 1-5 to some value</a:t>
            </a:r>
          </a:p>
          <a:p>
            <a:pPr marL="0" indent="0">
              <a:buNone/>
            </a:pPr>
            <a:r>
              <a:rPr lang="en-US" dirty="0"/>
              <a:t>Set object 1,3,5 to null</a:t>
            </a:r>
          </a:p>
          <a:p>
            <a:pPr marL="0" indent="0">
              <a:buNone/>
            </a:pPr>
            <a:r>
              <a:rPr lang="en-US" dirty="0"/>
              <a:t>Where does the Next Object pointer go?</a:t>
            </a:r>
          </a:p>
        </p:txBody>
      </p:sp>
    </p:spTree>
    <p:extLst>
      <p:ext uri="{BB962C8B-B14F-4D97-AF65-F5344CB8AC3E}">
        <p14:creationId xmlns:p14="http://schemas.microsoft.com/office/powerpoint/2010/main" val="386225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</TotalTime>
  <Words>560</Words>
  <Application>Microsoft Office PowerPoint</Application>
  <PresentationFormat>Widescreen</PresentationFormat>
  <Paragraphs>235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Garbage Collection</vt:lpstr>
      <vt:lpstr>Managed Heap</vt:lpstr>
      <vt:lpstr>What happens if we keep assigning memory</vt:lpstr>
      <vt:lpstr>How does Memory get allocated in the CLR</vt:lpstr>
      <vt:lpstr>What fields do we need to care about</vt:lpstr>
      <vt:lpstr>More concretely</vt:lpstr>
      <vt:lpstr>What if we start using memory</vt:lpstr>
      <vt:lpstr>What if we start using memory</vt:lpstr>
      <vt:lpstr>Ok, lets say a program frees up memory</vt:lpstr>
      <vt:lpstr>Initial State</vt:lpstr>
      <vt:lpstr>Final State</vt:lpstr>
      <vt:lpstr>Steps of Garbage Collection </vt:lpstr>
      <vt:lpstr>Mark all objects to 0</vt:lpstr>
      <vt:lpstr>Next, mark all used objects and related objects (not shown) to 1</vt:lpstr>
      <vt:lpstr>Free Memory</vt:lpstr>
      <vt:lpstr>Relocate/Compact/move objects</vt:lpstr>
      <vt:lpstr>Final State</vt:lpstr>
      <vt:lpstr>Is it that easy?</vt:lpstr>
      <vt:lpstr>Complications and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Srikar Mylavarapu</dc:creator>
  <cp:lastModifiedBy>Srikar Mylavarapu</cp:lastModifiedBy>
  <cp:revision>5</cp:revision>
  <dcterms:created xsi:type="dcterms:W3CDTF">2023-02-17T16:24:03Z</dcterms:created>
  <dcterms:modified xsi:type="dcterms:W3CDTF">2023-02-17T17:53:18Z</dcterms:modified>
</cp:coreProperties>
</file>