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60" d="100"/>
          <a:sy n="160" d="100"/>
        </p:scale>
        <p:origin x="104"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28278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9937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418748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11388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57611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04640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8D08C-1D48-4FF5-B052-B49761164EE0}"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6032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48D08C-1D48-4FF5-B052-B49761164EE0}"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00590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8D08C-1D48-4FF5-B052-B49761164EE0}"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45938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80739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6345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8D08C-1D48-4FF5-B052-B49761164EE0}" type="datetimeFigureOut">
              <a:rPr lang="en-US" smtClean="0"/>
              <a:t>9/29/2022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EA183-4758-43A7-BDBE-2C527987D161}" type="slidenum">
              <a:rPr lang="en-US" smtClean="0"/>
              <a:t>‹#›</a:t>
            </a:fld>
            <a:endParaRPr lang="en-US"/>
          </a:p>
        </p:txBody>
      </p:sp>
    </p:spTree>
    <p:extLst>
      <p:ext uri="{BB962C8B-B14F-4D97-AF65-F5344CB8AC3E}">
        <p14:creationId xmlns:p14="http://schemas.microsoft.com/office/powerpoint/2010/main" val="2713135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lane.com/tutorial/csharp/csharp-anonymous-types#:~:text=C%23%20Anonymous%20Type%20Access%20Scope%20In%20c%23%2C%20the,of%20dynamic%20type%2C%20but%20that%20is%20not%20recommend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DDD9-DB54-4493-2609-47E847F0E042}"/>
              </a:ext>
            </a:extLst>
          </p:cNvPr>
          <p:cNvSpPr>
            <a:spLocks noGrp="1"/>
          </p:cNvSpPr>
          <p:nvPr>
            <p:ph type="ctrTitle"/>
          </p:nvPr>
        </p:nvSpPr>
        <p:spPr/>
        <p:txBody>
          <a:bodyPr/>
          <a:lstStyle/>
          <a:p>
            <a:r>
              <a:rPr lang="en-US" dirty="0"/>
              <a:t>Events</a:t>
            </a:r>
          </a:p>
        </p:txBody>
      </p:sp>
      <p:sp>
        <p:nvSpPr>
          <p:cNvPr id="3" name="Subtitle 2">
            <a:extLst>
              <a:ext uri="{FF2B5EF4-FFF2-40B4-BE49-F238E27FC236}">
                <a16:creationId xmlns:a16="http://schemas.microsoft.com/office/drawing/2014/main" id="{E29EE1B7-C961-825B-34B7-F27B881AA56F}"/>
              </a:ext>
            </a:extLst>
          </p:cNvPr>
          <p:cNvSpPr>
            <a:spLocks noGrp="1"/>
          </p:cNvSpPr>
          <p:nvPr>
            <p:ph type="subTitle" idx="1"/>
          </p:nvPr>
        </p:nvSpPr>
        <p:spPr/>
        <p:txBody>
          <a:bodyPr/>
          <a:lstStyle/>
          <a:p>
            <a:r>
              <a:rPr lang="en-US" dirty="0"/>
              <a:t>Srikar Mylavarapu</a:t>
            </a:r>
          </a:p>
        </p:txBody>
      </p:sp>
    </p:spTree>
    <p:extLst>
      <p:ext uri="{BB962C8B-B14F-4D97-AF65-F5344CB8AC3E}">
        <p14:creationId xmlns:p14="http://schemas.microsoft.com/office/powerpoint/2010/main" val="43759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10E1-4EA1-56DA-1869-3AA109A8DB1F}"/>
              </a:ext>
            </a:extLst>
          </p:cNvPr>
          <p:cNvSpPr>
            <a:spLocks noGrp="1"/>
          </p:cNvSpPr>
          <p:nvPr>
            <p:ph type="title"/>
          </p:nvPr>
        </p:nvSpPr>
        <p:spPr/>
        <p:txBody>
          <a:bodyPr/>
          <a:lstStyle/>
          <a:p>
            <a:r>
              <a:rPr lang="en-US" dirty="0"/>
              <a:t>Questions from a time past</a:t>
            </a:r>
          </a:p>
        </p:txBody>
      </p:sp>
      <p:sp>
        <p:nvSpPr>
          <p:cNvPr id="3" name="Content Placeholder 2">
            <a:extLst>
              <a:ext uri="{FF2B5EF4-FFF2-40B4-BE49-F238E27FC236}">
                <a16:creationId xmlns:a16="http://schemas.microsoft.com/office/drawing/2014/main" id="{2FD59BBA-68C8-9543-4E6F-5D0844912C54}"/>
              </a:ext>
            </a:extLst>
          </p:cNvPr>
          <p:cNvSpPr>
            <a:spLocks noGrp="1"/>
          </p:cNvSpPr>
          <p:nvPr>
            <p:ph idx="1"/>
          </p:nvPr>
        </p:nvSpPr>
        <p:spPr/>
        <p:txBody>
          <a:bodyPr/>
          <a:lstStyle/>
          <a:p>
            <a:pPr marL="0" indent="0">
              <a:buNone/>
            </a:pPr>
            <a:r>
              <a:rPr lang="en-US" dirty="0"/>
              <a:t>-- </a:t>
            </a:r>
            <a:r>
              <a:rPr lang="en-US" dirty="0" err="1"/>
              <a:t>init</a:t>
            </a:r>
            <a:r>
              <a:rPr lang="en-US" dirty="0"/>
              <a:t> properties</a:t>
            </a:r>
          </a:p>
          <a:p>
            <a:pPr marL="0" indent="0">
              <a:buNone/>
            </a:pPr>
            <a:r>
              <a:rPr lang="en-US" dirty="0"/>
              <a:t>* </a:t>
            </a:r>
            <a:r>
              <a:rPr lang="en-US" b="0" i="0" dirty="0">
                <a:solidFill>
                  <a:srgbClr val="E6E6E6"/>
                </a:solidFill>
                <a:effectLst/>
                <a:latin typeface="Segoe UI" panose="020B0502040204020203" pitchFamily="34" charset="0"/>
              </a:rPr>
              <a:t>If two or more anonymous object initializers in an assembly specify a sequence of properties that are in the same order and that have the same names and types, the compiler treats the objects as instances of the same type. They share the same compiler-generated type information.</a:t>
            </a:r>
            <a:endParaRPr lang="en-US" dirty="0"/>
          </a:p>
          <a:p>
            <a:pPr marL="0" indent="0">
              <a:buNone/>
            </a:pPr>
            <a:r>
              <a:rPr lang="en-US" dirty="0"/>
              <a:t>-- what level do anonymous types get disambiguated at</a:t>
            </a:r>
          </a:p>
          <a:p>
            <a:pPr marL="0" indent="0">
              <a:buNone/>
            </a:pPr>
            <a:r>
              <a:rPr lang="en-US" dirty="0">
                <a:hlinkClick r:id="rId2"/>
              </a:rPr>
              <a:t>C# Anonymous Types – </a:t>
            </a:r>
            <a:r>
              <a:rPr lang="en-US" dirty="0" err="1">
                <a:hlinkClick r:id="rId2"/>
              </a:rPr>
              <a:t>Tutlane</a:t>
            </a:r>
            <a:br>
              <a:rPr lang="en-US" dirty="0"/>
            </a:br>
            <a:r>
              <a:rPr lang="en-US" dirty="0"/>
              <a:t>Method it’s initialized in</a:t>
            </a:r>
          </a:p>
          <a:p>
            <a:pPr marL="0" indent="0">
              <a:buNone/>
            </a:pPr>
            <a:endParaRPr lang="en-US" dirty="0"/>
          </a:p>
        </p:txBody>
      </p:sp>
    </p:spTree>
    <p:extLst>
      <p:ext uri="{BB962C8B-B14F-4D97-AF65-F5344CB8AC3E}">
        <p14:creationId xmlns:p14="http://schemas.microsoft.com/office/powerpoint/2010/main" val="755538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2</TotalTime>
  <Words>82</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Segoe UI</vt:lpstr>
      <vt:lpstr>Office Theme</vt:lpstr>
      <vt:lpstr>Events</vt:lpstr>
      <vt:lpstr>Questions from a time past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dc:title>
  <dc:creator>Srikar Mylavarapu</dc:creator>
  <cp:lastModifiedBy>Srikar Mylavarapu</cp:lastModifiedBy>
  <cp:revision>2</cp:revision>
  <dcterms:created xsi:type="dcterms:W3CDTF">2022-09-22T19:40:56Z</dcterms:created>
  <dcterms:modified xsi:type="dcterms:W3CDTF">2022-09-29T23:20:18Z</dcterms:modified>
</cp:coreProperties>
</file>