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7700F-BBC3-4182-B1B9-693B91437557}" v="4" dt="2022-07-18T19:02:57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9:09:55.95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24575,'1515'1'0,"-692"45"-334,-7 55-459,322 14 548,-951-106 931,225 39 0,-261-28-686,178 2 0,-295-21 0,-803-6 5,430 8-174,-2114 67-679,2405-65 848,66-3 0,80-2 0,557-23 1104,279-5-1196,1501 25-1046,-1227 5 1151,-1191-2 30,29 0-111,-44 0 119,0 0 0,0-1 0,0 1 0,0 0 0,0-1 0,0 1 0,0-1 0,0 0 1,0 0-1,0 1 0,0-1 0,-1-1 0,1 1 0,0 0 0,-1 0 0,3-3 0,-4 4-44,1-1 0,-1 1 0,0 0 0,0-1 0,0 1 0,0 0 0,0-1 0,1 1 0,-1 0 0,0-1 0,0 1 0,0-1 0,0 1 0,0 0 0,0-1 0,0 1 0,0 0 0,-1-1 0,1 1 0,0-1 0,0 1 0,0 0 0,0-1 0,0 1 0,-1 0 0,1-1 0,0 1 0,0 0 0,0-1 0,-1 1 0,1 0 0,0 0 0,-1-1 0,1 1 0,0 0 0,0 0 0,-1 0 0,1-1 0,-1 1 0,1 0 0,-20-9-23,17 8 27,-43-12-11,0 2 0,-1 2 0,-68-5 0,80 11 0,-1259-79-796,-14 69-1349,1004 12 1719,-3078 5 59,3798-5 4069,213 1-3865,-235 0-1007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8:30:2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9:09:38.4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24575,'212'11'0,"-36"-1"0,1781-1 0,-1131-12 0,-646 1 0,203 5 0,-125 19 0,317 32 0,-151-8 0,43-7 0,687 31 0,-527-71 0,-746-9 0,-972-45-541,-18 43-1152,873 11 1500,-86-1-422,-951 1-1078,6 45 500,872-4 1037,316-21 319,68-12 183,18 0 107,15-2-203,-1-1 0,1-1 0,0-1 0,0 0 0,31-3 0,10 1 112,182 3 621,98-2-276,104-2-989,113 1 6,122-1-543,768 2-900,1664-9-2460,-2734 2 3296,-295 4 717,-26 2 116,-1-2 0,113-19 0,-140 8 517,-31 13-455,1 0-1,-1 0 1,0 0 0,0-1 0,1 1-1,-1 0 1,0 0 0,0-1 0,0 1-1,1 0 1,-1-1 0,0 1-1,0 0 1,0 0 0,0-1 0,0 1-1,0 0 1,0-1 0,1 1 0,-1 0-1,0-1 1,0 1 0,0 0-1,0-1 1,0 1 0,-1 0 0,1-1-1,0 1 1,0 0 0,0-1 0,0 1-1,0 0 1,0-1 0,0 1-1,-1 0 1,1 0 0,0-1 0,0 1-1,0 0 1,-1-1 0,-3-2 83,0 1 0,0-1 0,0 1 0,-1 0 0,1 0-1,0 0 1,-1 1 0,-7-2 0,-62-12 554,-1 3 1,0 4-1,-107 1 0,106 5-297,-1457-7 2973,990 11-4011,-139-1-297,-3527 2-5695,4096-5 6569,34 1 577,-87 9 0,151-4 23,30 2 1,107 14 773,197 7 0,-215-21-846,1774 31 4075,-2439-36-3739,-430 15-448,940-14-307,31-2 0,1 0 0,-1 2 0,1 0 0,-1 1 0,1 1 0,-23 8 0,42-12 0,0 0 0,-1 0 0,1 0 0,0 0 0,0 0 0,-1 0 0,1 0 0,0 0 0,0 0 0,0 0 0,-1 1 0,1-1 0,0 0 0,0 0 0,0 0 0,-1 0 0,1 1 0,0-1 0,0 0 0,0 0 0,0 0 0,0 1 0,-1-1 0,1 0 0,0 0 0,0 1 0,0-1 0,0 0 0,0 0 0,0 0 0,0 1 0,0-1 0,0 0 0,0 0 0,0 1 0,0-1 0,0 0 0,0 0 0,0 1 0,0-1 0,0 0 0,0 0 0,0 1 0,1-1 0,-1 0 0,0 0 0,0 0 0,0 1 0,24 9 0,15-2 0,65 5 0,182 5 0,131-5-164,154-4-655,2618-4-4958,-3395-6 5397,-1664 0 1674,1680 1-3639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9:10:54.8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9:16:36.2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2811-3F84-4686-9020-D5B839AE68D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8B42-B5DA-4F23-86E8-A4D9EFA3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2811-3F84-4686-9020-D5B839AE68D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8B42-B5DA-4F23-86E8-A4D9EFA3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1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2811-3F84-4686-9020-D5B839AE68D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8B42-B5DA-4F23-86E8-A4D9EFA3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0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2811-3F84-4686-9020-D5B839AE68D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8B42-B5DA-4F23-86E8-A4D9EFA3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2811-3F84-4686-9020-D5B839AE68D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8B42-B5DA-4F23-86E8-A4D9EFA3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4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2811-3F84-4686-9020-D5B839AE68D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8B42-B5DA-4F23-86E8-A4D9EFA3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2811-3F84-4686-9020-D5B839AE68D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8B42-B5DA-4F23-86E8-A4D9EFA3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0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2811-3F84-4686-9020-D5B839AE68D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8B42-B5DA-4F23-86E8-A4D9EFA3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2811-3F84-4686-9020-D5B839AE68D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8B42-B5DA-4F23-86E8-A4D9EFA3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2811-3F84-4686-9020-D5B839AE68D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8B42-B5DA-4F23-86E8-A4D9EFA3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2811-3F84-4686-9020-D5B839AE68D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8B42-B5DA-4F23-86E8-A4D9EFA3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0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F2811-3F84-4686-9020-D5B839AE68D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88B42-B5DA-4F23-86E8-A4D9EFA3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3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C4BD-1D93-40F2-B90A-B518E9C14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at Run time step by step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15F3A-FD05-0CE2-558B-B60134063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CLR via C# chapter 4</a:t>
            </a:r>
          </a:p>
        </p:txBody>
      </p:sp>
    </p:spTree>
    <p:extLst>
      <p:ext uri="{BB962C8B-B14F-4D97-AF65-F5344CB8AC3E}">
        <p14:creationId xmlns:p14="http://schemas.microsoft.com/office/powerpoint/2010/main" val="255635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DBE186-80D7-2275-1CFB-CF86A848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1" y="425485"/>
            <a:ext cx="10081845" cy="59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3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61180-4965-C68F-EBAC-141591E2F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228724"/>
            <a:ext cx="10024919" cy="48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5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793EA9-2CCA-4AA1-6715-A41AAADD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0" y="720436"/>
            <a:ext cx="10715821" cy="522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9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6A59B-8B45-BC77-E3B5-9A30E849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228725"/>
            <a:ext cx="90201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6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7E78C0-769E-67B6-AC58-EBB9A0D498B7}"/>
                  </a:ext>
                </a:extLst>
              </p14:cNvPr>
              <p14:cNvContentPartPr/>
              <p14:nvPr/>
            </p14:nvContentPartPr>
            <p14:xfrm>
              <a:off x="3734286" y="381218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7E78C0-769E-67B6-AC58-EBB9A0D498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646" y="374954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B25BB7F-BD5A-1CFE-E8AE-254C3D979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912" y="1228725"/>
            <a:ext cx="90201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936C-BA93-275B-991E-75329125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3D15-1FAB-BCFA-0CB2-91122909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run time: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Thread stack</a:t>
            </a:r>
          </a:p>
          <a:p>
            <a:r>
              <a:rPr lang="en-US" dirty="0"/>
              <a:t>Managed heap</a:t>
            </a:r>
          </a:p>
          <a:p>
            <a:pPr marL="0" indent="0">
              <a:buNone/>
            </a:pPr>
            <a:r>
              <a:rPr lang="en-US" dirty="0"/>
              <a:t>Differences between static, instance, and virtual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EACB-09FE-7C44-B24D-C5B6E76C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program (basic program + stack trace)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B4350-DF16-1784-2DB2-4AF38C691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284" y="2471243"/>
            <a:ext cx="5201903" cy="2396826"/>
          </a:xfrm>
        </p:spPr>
      </p:pic>
    </p:spTree>
    <p:extLst>
      <p:ext uri="{BB962C8B-B14F-4D97-AF65-F5344CB8AC3E}">
        <p14:creationId xmlns:p14="http://schemas.microsoft.com/office/powerpoint/2010/main" val="339749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977C-FA4E-7352-2DA6-A97EE83E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M1 Method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94F6CA-3BD2-0750-B6E4-E5D2403E3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437" y="2274277"/>
            <a:ext cx="9759126" cy="3212123"/>
          </a:xfrm>
        </p:spPr>
      </p:pic>
    </p:spTree>
    <p:extLst>
      <p:ext uri="{BB962C8B-B14F-4D97-AF65-F5344CB8AC3E}">
        <p14:creationId xmlns:p14="http://schemas.microsoft.com/office/powerpoint/2010/main" val="178988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6A0E-700D-643C-6E95-861BC6F6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Instantiate M2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A6256-D940-7B22-93A5-66D0C7C86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56441"/>
            <a:ext cx="5324475" cy="3397416"/>
          </a:xfrm>
        </p:spPr>
      </p:pic>
    </p:spTree>
    <p:extLst>
      <p:ext uri="{BB962C8B-B14F-4D97-AF65-F5344CB8AC3E}">
        <p14:creationId xmlns:p14="http://schemas.microsoft.com/office/powerpoint/2010/main" val="64383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27D4-8F04-44D1-485F-9B2CD76B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through M2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5B5D9-2955-215F-0D3B-5D198823A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344" y="2027610"/>
            <a:ext cx="6469784" cy="4128209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EBD256-E92D-4EB5-8BF8-1E6123563B8A}"/>
                  </a:ext>
                </a:extLst>
              </p14:cNvPr>
              <p14:cNvContentPartPr/>
              <p14:nvPr/>
            </p14:nvContentPartPr>
            <p14:xfrm>
              <a:off x="6002964" y="3342825"/>
              <a:ext cx="2607840" cy="158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EBD256-E92D-4EB5-8BF8-1E6123563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0324" y="3280185"/>
                <a:ext cx="2733480" cy="2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679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45A7-2393-C2E6-4336-20736B38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Instantiate M2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8832D7-26E8-473F-974F-DAEA99642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818" y="1247664"/>
            <a:ext cx="8220364" cy="524521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23E3D2-1123-ABEA-3616-9C6235D5D511}"/>
                  </a:ext>
                </a:extLst>
              </p14:cNvPr>
              <p14:cNvContentPartPr/>
              <p14:nvPr/>
            </p14:nvContentPartPr>
            <p14:xfrm>
              <a:off x="978444" y="192982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23E3D2-1123-ABEA-3616-9C6235D5D5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444" y="19208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CD6B17-9A16-8F2F-8DB1-BE690589C630}"/>
                  </a:ext>
                </a:extLst>
              </p14:cNvPr>
              <p14:cNvContentPartPr/>
              <p14:nvPr/>
            </p14:nvContentPartPr>
            <p14:xfrm>
              <a:off x="6068124" y="2982825"/>
              <a:ext cx="3311280" cy="149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1CD6B17-9A16-8F2F-8DB1-BE690589C6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5124" y="2919825"/>
                <a:ext cx="3436920" cy="2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269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F31C-D63A-D6D4-D567-D9F9BB2B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874"/>
            <a:ext cx="10515600" cy="1325563"/>
          </a:xfrm>
        </p:spPr>
        <p:txBody>
          <a:bodyPr/>
          <a:lstStyle/>
          <a:p>
            <a:r>
              <a:rPr lang="en-US" dirty="0"/>
              <a:t>W/ CLR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A2467-1EA5-70FE-5CCD-CD039277A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358" y="1524000"/>
            <a:ext cx="6531192" cy="4849091"/>
          </a:xfrm>
        </p:spPr>
      </p:pic>
    </p:spTree>
    <p:extLst>
      <p:ext uri="{BB962C8B-B14F-4D97-AF65-F5344CB8AC3E}">
        <p14:creationId xmlns:p14="http://schemas.microsoft.com/office/powerpoint/2010/main" val="232398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B643B-6BBE-E8D3-7C5E-FCA3233B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93" y="539261"/>
            <a:ext cx="10779576" cy="57574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069532-EE85-C7F2-D6F2-99E7CFB76BC8}"/>
                  </a:ext>
                </a:extLst>
              </p14:cNvPr>
              <p14:cNvContentPartPr/>
              <p14:nvPr/>
            </p14:nvContentPartPr>
            <p14:xfrm>
              <a:off x="775044" y="-35113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069532-EE85-C7F2-D6F2-99E7CFB76B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404" y="-41413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8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57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C# at Run time step by step</vt:lpstr>
      <vt:lpstr>Parts</vt:lpstr>
      <vt:lpstr>Start of program (basic program + stack trace)</vt:lpstr>
      <vt:lpstr>Initialize M1 Method</vt:lpstr>
      <vt:lpstr>Instantiate M2 </vt:lpstr>
      <vt:lpstr>Continue through M2</vt:lpstr>
      <vt:lpstr>Instantiate M2</vt:lpstr>
      <vt:lpstr>W/ CLR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at Run time step by step</dc:title>
  <dc:creator>Srikar Mylavarapu</dc:creator>
  <cp:lastModifiedBy>Srikar Mylavarapu</cp:lastModifiedBy>
  <cp:revision>2</cp:revision>
  <dcterms:created xsi:type="dcterms:W3CDTF">2022-07-18T17:58:45Z</dcterms:created>
  <dcterms:modified xsi:type="dcterms:W3CDTF">2022-07-18T19:17:42Z</dcterms:modified>
</cp:coreProperties>
</file>