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60" d="100"/>
          <a:sy n="160" d="100"/>
        </p:scale>
        <p:origin x="104" y="4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282784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99372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418748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113889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57611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48D08C-1D48-4FF5-B052-B49761164EE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04640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48D08C-1D48-4FF5-B052-B49761164EE0}"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60322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48D08C-1D48-4FF5-B052-B49761164EE0}"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00590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8D08C-1D48-4FF5-B052-B49761164EE0}"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45938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D08C-1D48-4FF5-B052-B49761164EE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80739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D08C-1D48-4FF5-B052-B49761164EE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6345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8D08C-1D48-4FF5-B052-B49761164EE0}" type="datetimeFigureOut">
              <a:rPr lang="en-US" smtClean="0"/>
              <a:t>9/29/2022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EA183-4758-43A7-BDBE-2C527987D161}" type="slidenum">
              <a:rPr lang="en-US" smtClean="0"/>
              <a:t>‹#›</a:t>
            </a:fld>
            <a:endParaRPr lang="en-US"/>
          </a:p>
        </p:txBody>
      </p:sp>
    </p:spTree>
    <p:extLst>
      <p:ext uri="{BB962C8B-B14F-4D97-AF65-F5344CB8AC3E}">
        <p14:creationId xmlns:p14="http://schemas.microsoft.com/office/powerpoint/2010/main" val="27131351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lane.com/tutorial/csharp/csharp-anonymous-types#:~:text=C%23%20Anonymous%20Type%20Access%20Scope%20In%20c%23%2C%20the,of%20dynamic%20type%2C%20but%20that%20is%20not%20recommend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DDD9-DB54-4493-2609-47E847F0E042}"/>
              </a:ext>
            </a:extLst>
          </p:cNvPr>
          <p:cNvSpPr>
            <a:spLocks noGrp="1"/>
          </p:cNvSpPr>
          <p:nvPr>
            <p:ph type="ctrTitle"/>
          </p:nvPr>
        </p:nvSpPr>
        <p:spPr/>
        <p:txBody>
          <a:bodyPr/>
          <a:lstStyle/>
          <a:p>
            <a:r>
              <a:rPr lang="en-US" dirty="0"/>
              <a:t>Events</a:t>
            </a:r>
          </a:p>
        </p:txBody>
      </p:sp>
      <p:sp>
        <p:nvSpPr>
          <p:cNvPr id="3" name="Subtitle 2">
            <a:extLst>
              <a:ext uri="{FF2B5EF4-FFF2-40B4-BE49-F238E27FC236}">
                <a16:creationId xmlns:a16="http://schemas.microsoft.com/office/drawing/2014/main" id="{E29EE1B7-C961-825B-34B7-F27B881AA56F}"/>
              </a:ext>
            </a:extLst>
          </p:cNvPr>
          <p:cNvSpPr>
            <a:spLocks noGrp="1"/>
          </p:cNvSpPr>
          <p:nvPr>
            <p:ph type="subTitle" idx="1"/>
          </p:nvPr>
        </p:nvSpPr>
        <p:spPr/>
        <p:txBody>
          <a:bodyPr/>
          <a:lstStyle/>
          <a:p>
            <a:r>
              <a:rPr lang="en-US" dirty="0"/>
              <a:t>Srikar Mylavarapu</a:t>
            </a:r>
          </a:p>
        </p:txBody>
      </p:sp>
    </p:spTree>
    <p:extLst>
      <p:ext uri="{BB962C8B-B14F-4D97-AF65-F5344CB8AC3E}">
        <p14:creationId xmlns:p14="http://schemas.microsoft.com/office/powerpoint/2010/main" val="43759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10E1-4EA1-56DA-1869-3AA109A8DB1F}"/>
              </a:ext>
            </a:extLst>
          </p:cNvPr>
          <p:cNvSpPr>
            <a:spLocks noGrp="1"/>
          </p:cNvSpPr>
          <p:nvPr>
            <p:ph type="title"/>
          </p:nvPr>
        </p:nvSpPr>
        <p:spPr/>
        <p:txBody>
          <a:bodyPr/>
          <a:lstStyle/>
          <a:p>
            <a:r>
              <a:rPr lang="en-US" dirty="0"/>
              <a:t>Questions from a time past</a:t>
            </a:r>
          </a:p>
        </p:txBody>
      </p:sp>
      <p:sp>
        <p:nvSpPr>
          <p:cNvPr id="3" name="Content Placeholder 2">
            <a:extLst>
              <a:ext uri="{FF2B5EF4-FFF2-40B4-BE49-F238E27FC236}">
                <a16:creationId xmlns:a16="http://schemas.microsoft.com/office/drawing/2014/main" id="{2FD59BBA-68C8-9543-4E6F-5D0844912C54}"/>
              </a:ext>
            </a:extLst>
          </p:cNvPr>
          <p:cNvSpPr>
            <a:spLocks noGrp="1"/>
          </p:cNvSpPr>
          <p:nvPr>
            <p:ph idx="1"/>
          </p:nvPr>
        </p:nvSpPr>
        <p:spPr/>
        <p:txBody>
          <a:bodyPr/>
          <a:lstStyle/>
          <a:p>
            <a:pPr marL="0" indent="0">
              <a:buNone/>
            </a:pPr>
            <a:r>
              <a:rPr lang="en-US" dirty="0"/>
              <a:t>-- </a:t>
            </a:r>
            <a:r>
              <a:rPr lang="en-US" dirty="0" err="1"/>
              <a:t>init</a:t>
            </a:r>
            <a:r>
              <a:rPr lang="en-US" dirty="0"/>
              <a:t> properties</a:t>
            </a:r>
          </a:p>
          <a:p>
            <a:pPr marL="0" indent="0">
              <a:buNone/>
            </a:pPr>
            <a:r>
              <a:rPr lang="en-US" dirty="0"/>
              <a:t>* </a:t>
            </a:r>
            <a:r>
              <a:rPr lang="en-US" b="0" i="0" dirty="0">
                <a:solidFill>
                  <a:srgbClr val="E6E6E6"/>
                </a:solidFill>
                <a:effectLst/>
                <a:latin typeface="Segoe UI" panose="020B0502040204020203" pitchFamily="34" charset="0"/>
              </a:rPr>
              <a:t>If two or more anonymous object initializers in an assembly specify a sequence of properties that are in the same order and that have the same names and types, the compiler treats the objects as instances of the same type. They share the same compiler-generated type information.</a:t>
            </a:r>
            <a:endParaRPr lang="en-US" dirty="0"/>
          </a:p>
          <a:p>
            <a:pPr marL="0" indent="0">
              <a:buNone/>
            </a:pPr>
            <a:r>
              <a:rPr lang="en-US" dirty="0"/>
              <a:t>-- what level do anonymous types get disambiguated at</a:t>
            </a:r>
          </a:p>
          <a:p>
            <a:pPr marL="0" indent="0">
              <a:buNone/>
            </a:pPr>
            <a:r>
              <a:rPr lang="en-US" dirty="0">
                <a:hlinkClick r:id="rId2"/>
              </a:rPr>
              <a:t>C# Anonymous Types – </a:t>
            </a:r>
            <a:r>
              <a:rPr lang="en-US" dirty="0" err="1">
                <a:hlinkClick r:id="rId2"/>
              </a:rPr>
              <a:t>Tutlane</a:t>
            </a:r>
            <a:br>
              <a:rPr lang="en-US" dirty="0"/>
            </a:br>
            <a:r>
              <a:rPr lang="en-US" dirty="0"/>
              <a:t>Method it’s initialized in</a:t>
            </a:r>
          </a:p>
          <a:p>
            <a:pPr marL="0" indent="0">
              <a:buNone/>
            </a:pPr>
            <a:endParaRPr lang="en-US" dirty="0"/>
          </a:p>
        </p:txBody>
      </p:sp>
    </p:spTree>
    <p:extLst>
      <p:ext uri="{BB962C8B-B14F-4D97-AF65-F5344CB8AC3E}">
        <p14:creationId xmlns:p14="http://schemas.microsoft.com/office/powerpoint/2010/main" val="75553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Event Theory</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5155758" y="4134678"/>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cxnSp>
        <p:nvCxnSpPr>
          <p:cNvPr id="9" name="Straight Arrow Connector 8">
            <a:extLst>
              <a:ext uri="{FF2B5EF4-FFF2-40B4-BE49-F238E27FC236}">
                <a16:creationId xmlns:a16="http://schemas.microsoft.com/office/drawing/2014/main" id="{47AEC360-C340-CDCB-EB73-F3CCACE2CDA4}"/>
              </a:ext>
            </a:extLst>
          </p:cNvPr>
          <p:cNvCxnSpPr>
            <a:stCxn id="4" idx="2"/>
            <a:endCxn id="5" idx="0"/>
          </p:cNvCxnSpPr>
          <p:nvPr/>
        </p:nvCxnSpPr>
        <p:spPr>
          <a:xfrm>
            <a:off x="6096000" y="3429000"/>
            <a:ext cx="0" cy="70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16D981-B2AF-2C05-9B18-3A32F3B13A58}"/>
              </a:ext>
            </a:extLst>
          </p:cNvPr>
          <p:cNvSpPr txBox="1"/>
          <p:nvPr/>
        </p:nvSpPr>
        <p:spPr>
          <a:xfrm>
            <a:off x="6096000" y="3609100"/>
            <a:ext cx="3427012" cy="369332"/>
          </a:xfrm>
          <a:prstGeom prst="rect">
            <a:avLst/>
          </a:prstGeom>
          <a:noFill/>
        </p:spPr>
        <p:txBody>
          <a:bodyPr wrap="square" rtlCol="0">
            <a:spAutoFit/>
          </a:bodyPr>
          <a:lstStyle/>
          <a:p>
            <a:r>
              <a:rPr lang="en-US" dirty="0"/>
              <a:t>Time to do something</a:t>
            </a:r>
          </a:p>
        </p:txBody>
      </p:sp>
      <p:sp>
        <p:nvSpPr>
          <p:cNvPr id="12" name="TextBox 11">
            <a:extLst>
              <a:ext uri="{FF2B5EF4-FFF2-40B4-BE49-F238E27FC236}">
                <a16:creationId xmlns:a16="http://schemas.microsoft.com/office/drawing/2014/main" id="{A3F05BA1-65F8-31B3-2AEB-503644AA0E1B}"/>
              </a:ext>
            </a:extLst>
          </p:cNvPr>
          <p:cNvSpPr txBox="1"/>
          <p:nvPr/>
        </p:nvSpPr>
        <p:spPr>
          <a:xfrm>
            <a:off x="4968240" y="5347412"/>
            <a:ext cx="3427012" cy="1200329"/>
          </a:xfrm>
          <a:prstGeom prst="rect">
            <a:avLst/>
          </a:prstGeom>
          <a:noFill/>
        </p:spPr>
        <p:txBody>
          <a:bodyPr wrap="square" rtlCol="0">
            <a:spAutoFit/>
          </a:bodyPr>
          <a:lstStyle/>
          <a:p>
            <a:r>
              <a:rPr lang="en-US" dirty="0"/>
              <a:t>Being a good resident, s/he decided to sleep through the pager… Their Attending decided to use the nuclear option</a:t>
            </a:r>
          </a:p>
        </p:txBody>
      </p:sp>
    </p:spTree>
    <p:extLst>
      <p:ext uri="{BB962C8B-B14F-4D97-AF65-F5344CB8AC3E}">
        <p14:creationId xmlns:p14="http://schemas.microsoft.com/office/powerpoint/2010/main" val="419218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What do we need to get to this System</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1286454"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sp>
        <p:nvSpPr>
          <p:cNvPr id="6" name="Rectangle 5">
            <a:extLst>
              <a:ext uri="{FF2B5EF4-FFF2-40B4-BE49-F238E27FC236}">
                <a16:creationId xmlns:a16="http://schemas.microsoft.com/office/drawing/2014/main" id="{0AC92DE6-2959-D6FF-D2F8-30693A7882C0}"/>
              </a:ext>
            </a:extLst>
          </p:cNvPr>
          <p:cNvSpPr/>
          <p:nvPr/>
        </p:nvSpPr>
        <p:spPr>
          <a:xfrm>
            <a:off x="913339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a:t>
            </a:r>
          </a:p>
        </p:txBody>
      </p:sp>
      <p:sp>
        <p:nvSpPr>
          <p:cNvPr id="7" name="Rectangle 6">
            <a:extLst>
              <a:ext uri="{FF2B5EF4-FFF2-40B4-BE49-F238E27FC236}">
                <a16:creationId xmlns:a16="http://schemas.microsoft.com/office/drawing/2014/main" id="{09FAF34D-CD95-0CE8-2068-5FF351333722}"/>
              </a:ext>
            </a:extLst>
          </p:cNvPr>
          <p:cNvSpPr/>
          <p:nvPr/>
        </p:nvSpPr>
        <p:spPr>
          <a:xfrm>
            <a:off x="515575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Cell Phone</a:t>
            </a:r>
          </a:p>
        </p:txBody>
      </p:sp>
      <p:cxnSp>
        <p:nvCxnSpPr>
          <p:cNvPr id="3" name="Straight Arrow Connector 2">
            <a:extLst>
              <a:ext uri="{FF2B5EF4-FFF2-40B4-BE49-F238E27FC236}">
                <a16:creationId xmlns:a16="http://schemas.microsoft.com/office/drawing/2014/main" id="{45DAD51A-8D64-6CE1-31DF-8696EC06E57D}"/>
              </a:ext>
            </a:extLst>
          </p:cNvPr>
          <p:cNvCxnSpPr>
            <a:cxnSpLocks/>
            <a:endCxn id="5" idx="0"/>
          </p:cNvCxnSpPr>
          <p:nvPr/>
        </p:nvCxnSpPr>
        <p:spPr>
          <a:xfrm flipH="1">
            <a:off x="2226696" y="3429000"/>
            <a:ext cx="3869304"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F89F83-BA51-1AC8-4BAB-8C30A6C41E84}"/>
              </a:ext>
            </a:extLst>
          </p:cNvPr>
          <p:cNvCxnSpPr>
            <a:cxnSpLocks/>
            <a:endCxn id="7" idx="0"/>
          </p:cNvCxnSpPr>
          <p:nvPr/>
        </p:nvCxnSpPr>
        <p:spPr>
          <a:xfrm>
            <a:off x="6096000" y="3267986"/>
            <a:ext cx="0" cy="98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7D183-9F9C-29B7-2DCA-8581038AEF31}"/>
              </a:ext>
            </a:extLst>
          </p:cNvPr>
          <p:cNvCxnSpPr>
            <a:cxnSpLocks/>
            <a:stCxn id="4" idx="2"/>
            <a:endCxn id="6" idx="0"/>
          </p:cNvCxnSpPr>
          <p:nvPr/>
        </p:nvCxnSpPr>
        <p:spPr>
          <a:xfrm>
            <a:off x="6096000" y="3429000"/>
            <a:ext cx="3977640"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40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What do we need to get to this System</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1286454"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sp>
        <p:nvSpPr>
          <p:cNvPr id="6" name="Rectangle 5">
            <a:extLst>
              <a:ext uri="{FF2B5EF4-FFF2-40B4-BE49-F238E27FC236}">
                <a16:creationId xmlns:a16="http://schemas.microsoft.com/office/drawing/2014/main" id="{0AC92DE6-2959-D6FF-D2F8-30693A7882C0}"/>
              </a:ext>
            </a:extLst>
          </p:cNvPr>
          <p:cNvSpPr/>
          <p:nvPr/>
        </p:nvSpPr>
        <p:spPr>
          <a:xfrm>
            <a:off x="913339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a:t>
            </a:r>
          </a:p>
        </p:txBody>
      </p:sp>
      <p:sp>
        <p:nvSpPr>
          <p:cNvPr id="7" name="Rectangle 6">
            <a:extLst>
              <a:ext uri="{FF2B5EF4-FFF2-40B4-BE49-F238E27FC236}">
                <a16:creationId xmlns:a16="http://schemas.microsoft.com/office/drawing/2014/main" id="{09FAF34D-CD95-0CE8-2068-5FF351333722}"/>
              </a:ext>
            </a:extLst>
          </p:cNvPr>
          <p:cNvSpPr/>
          <p:nvPr/>
        </p:nvSpPr>
        <p:spPr>
          <a:xfrm>
            <a:off x="515575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Cell Phone</a:t>
            </a:r>
          </a:p>
        </p:txBody>
      </p:sp>
      <p:cxnSp>
        <p:nvCxnSpPr>
          <p:cNvPr id="3" name="Straight Arrow Connector 2">
            <a:extLst>
              <a:ext uri="{FF2B5EF4-FFF2-40B4-BE49-F238E27FC236}">
                <a16:creationId xmlns:a16="http://schemas.microsoft.com/office/drawing/2014/main" id="{45DAD51A-8D64-6CE1-31DF-8696EC06E57D}"/>
              </a:ext>
            </a:extLst>
          </p:cNvPr>
          <p:cNvCxnSpPr>
            <a:cxnSpLocks/>
            <a:endCxn id="5" idx="0"/>
          </p:cNvCxnSpPr>
          <p:nvPr/>
        </p:nvCxnSpPr>
        <p:spPr>
          <a:xfrm flipH="1">
            <a:off x="2226696" y="3429000"/>
            <a:ext cx="3869304"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F89F83-BA51-1AC8-4BAB-8C30A6C41E84}"/>
              </a:ext>
            </a:extLst>
          </p:cNvPr>
          <p:cNvCxnSpPr>
            <a:cxnSpLocks/>
            <a:endCxn id="7" idx="0"/>
          </p:cNvCxnSpPr>
          <p:nvPr/>
        </p:nvCxnSpPr>
        <p:spPr>
          <a:xfrm>
            <a:off x="6096000" y="3267986"/>
            <a:ext cx="0" cy="98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7D183-9F9C-29B7-2DCA-8581038AEF31}"/>
              </a:ext>
            </a:extLst>
          </p:cNvPr>
          <p:cNvCxnSpPr>
            <a:cxnSpLocks/>
            <a:stCxn id="4" idx="2"/>
            <a:endCxn id="6" idx="0"/>
          </p:cNvCxnSpPr>
          <p:nvPr/>
        </p:nvCxnSpPr>
        <p:spPr>
          <a:xfrm>
            <a:off x="6096000" y="3429000"/>
            <a:ext cx="3977640"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55A42A0-FC58-E0EF-EA11-798292CE1D3B}"/>
              </a:ext>
            </a:extLst>
          </p:cNvPr>
          <p:cNvCxnSpPr>
            <a:cxnSpLocks/>
            <a:stCxn id="5" idx="3"/>
            <a:endCxn id="4" idx="1"/>
          </p:cNvCxnSpPr>
          <p:nvPr/>
        </p:nvCxnSpPr>
        <p:spPr>
          <a:xfrm flipV="1">
            <a:off x="3166938" y="3051313"/>
            <a:ext cx="1962979"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DAEFF9D4-01FF-F452-4ED3-A3318709E08B}"/>
              </a:ext>
            </a:extLst>
          </p:cNvPr>
          <p:cNvCxnSpPr>
            <a:cxnSpLocks/>
            <a:stCxn id="7" idx="1"/>
            <a:endCxn id="4" idx="1"/>
          </p:cNvCxnSpPr>
          <p:nvPr/>
        </p:nvCxnSpPr>
        <p:spPr>
          <a:xfrm flipH="1" flipV="1">
            <a:off x="5129917" y="3051313"/>
            <a:ext cx="25841"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27CCE3EC-1B0A-0CCA-FDB8-2E90A688DA94}"/>
              </a:ext>
            </a:extLst>
          </p:cNvPr>
          <p:cNvCxnSpPr>
            <a:cxnSpLocks/>
            <a:stCxn id="6" idx="1"/>
            <a:endCxn id="4" idx="3"/>
          </p:cNvCxnSpPr>
          <p:nvPr/>
        </p:nvCxnSpPr>
        <p:spPr>
          <a:xfrm flipH="1" flipV="1">
            <a:off x="7062083" y="3051313"/>
            <a:ext cx="2071315"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a:extLst>
              <a:ext uri="{FF2B5EF4-FFF2-40B4-BE49-F238E27FC236}">
                <a16:creationId xmlns:a16="http://schemas.microsoft.com/office/drawing/2014/main" id="{0589906B-3B8F-ABB8-0773-A99D27538858}"/>
              </a:ext>
            </a:extLst>
          </p:cNvPr>
          <p:cNvSpPr/>
          <p:nvPr/>
        </p:nvSpPr>
        <p:spPr>
          <a:xfrm>
            <a:off x="2123661" y="2822712"/>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Can the messages be different?</a:t>
            </a:r>
          </a:p>
        </p:txBody>
      </p:sp>
      <p:sp>
        <p:nvSpPr>
          <p:cNvPr id="22" name="Rectangle 21">
            <a:extLst>
              <a:ext uri="{FF2B5EF4-FFF2-40B4-BE49-F238E27FC236}">
                <a16:creationId xmlns:a16="http://schemas.microsoft.com/office/drawing/2014/main" id="{73CB758F-87D1-52D9-3B1A-6B93BA528A96}"/>
              </a:ext>
            </a:extLst>
          </p:cNvPr>
          <p:cNvSpPr/>
          <p:nvPr/>
        </p:nvSpPr>
        <p:spPr>
          <a:xfrm>
            <a:off x="7396701" y="1766701"/>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How do we keep track of who to notify?</a:t>
            </a:r>
          </a:p>
        </p:txBody>
      </p:sp>
      <p:sp>
        <p:nvSpPr>
          <p:cNvPr id="24" name="Rectangle 23">
            <a:extLst>
              <a:ext uri="{FF2B5EF4-FFF2-40B4-BE49-F238E27FC236}">
                <a16:creationId xmlns:a16="http://schemas.microsoft.com/office/drawing/2014/main" id="{BDCDC013-8587-9059-925C-A03B428AEB08}"/>
              </a:ext>
            </a:extLst>
          </p:cNvPr>
          <p:cNvSpPr/>
          <p:nvPr/>
        </p:nvSpPr>
        <p:spPr>
          <a:xfrm>
            <a:off x="9326218" y="2773866"/>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What Method’s do we need</a:t>
            </a:r>
          </a:p>
        </p:txBody>
      </p:sp>
    </p:spTree>
    <p:extLst>
      <p:ext uri="{BB962C8B-B14F-4D97-AF65-F5344CB8AC3E}">
        <p14:creationId xmlns:p14="http://schemas.microsoft.com/office/powerpoint/2010/main" val="33701638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11</TotalTime>
  <Words>173</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vt:lpstr>
      <vt:lpstr>Office Theme</vt:lpstr>
      <vt:lpstr>Events</vt:lpstr>
      <vt:lpstr>Questions from a time past</vt:lpstr>
      <vt:lpstr>Event Theory</vt:lpstr>
      <vt:lpstr>What do we need to get to this System</vt:lpstr>
      <vt:lpstr>What do we need to get to this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dc:title>
  <dc:creator>Srikar Mylavarapu</dc:creator>
  <cp:lastModifiedBy>Srikar Mylavarapu</cp:lastModifiedBy>
  <cp:revision>4</cp:revision>
  <dcterms:created xsi:type="dcterms:W3CDTF">2022-09-22T19:40:56Z</dcterms:created>
  <dcterms:modified xsi:type="dcterms:W3CDTF">2022-09-29T23:29:01Z</dcterms:modified>
</cp:coreProperties>
</file>