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6" r:id="rId8"/>
    <p:sldId id="267" r:id="rId9"/>
    <p:sldId id="271" r:id="rId10"/>
    <p:sldId id="270" r:id="rId11"/>
    <p:sldId id="264"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68"/>
            <p14:sldId id="258"/>
            <p14:sldId id="259"/>
            <p14:sldId id="260"/>
            <p14:sldId id="266"/>
            <p14:sldId id="267"/>
            <p14:sldId id="271"/>
            <p14:sldId id="270"/>
            <p14:sldId id="264"/>
            <p14:sldId id="269"/>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60" d="100"/>
          <a:sy n="160" d="100"/>
        </p:scale>
        <p:origin x="104"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93BA-CB21-1D8E-6CCB-3663141475D0}"/>
              </a:ext>
            </a:extLst>
          </p:cNvPr>
          <p:cNvSpPr>
            <a:spLocks noGrp="1"/>
          </p:cNvSpPr>
          <p:nvPr>
            <p:ph type="title"/>
          </p:nvPr>
        </p:nvSpPr>
        <p:spPr/>
        <p:txBody>
          <a:bodyPr/>
          <a:lstStyle/>
          <a:p>
            <a:r>
              <a:rPr lang="en-US" dirty="0"/>
              <a:t>Let’s look at Jeffrey’s code</a:t>
            </a:r>
          </a:p>
        </p:txBody>
      </p:sp>
      <p:sp>
        <p:nvSpPr>
          <p:cNvPr id="3" name="Content Placeholder 2">
            <a:extLst>
              <a:ext uri="{FF2B5EF4-FFF2-40B4-BE49-F238E27FC236}">
                <a16:creationId xmlns:a16="http://schemas.microsoft.com/office/drawing/2014/main" id="{7428886A-39B3-5809-2206-E6422724CEFB}"/>
              </a:ext>
            </a:extLst>
          </p:cNvPr>
          <p:cNvSpPr>
            <a:spLocks noGrp="1"/>
          </p:cNvSpPr>
          <p:nvPr>
            <p:ph idx="1"/>
          </p:nvPr>
        </p:nvSpPr>
        <p:spPr/>
        <p:txBody>
          <a:bodyPr/>
          <a:lstStyle/>
          <a:p>
            <a:pPr marL="0" indent="0">
              <a:buNone/>
            </a:pPr>
            <a:r>
              <a:rPr lang="en-US" dirty="0"/>
              <a:t>* He added tons of comments/things that are honestly beyond me, so I have a ‘cleaned’ version</a:t>
            </a:r>
          </a:p>
          <a:p>
            <a:pPr marL="0" indent="0">
              <a:buNone/>
            </a:pPr>
            <a:endParaRPr lang="en-US" dirty="0"/>
          </a:p>
        </p:txBody>
      </p:sp>
    </p:spTree>
    <p:extLst>
      <p:ext uri="{BB962C8B-B14F-4D97-AF65-F5344CB8AC3E}">
        <p14:creationId xmlns:p14="http://schemas.microsoft.com/office/powerpoint/2010/main" val="412127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What does the Compiler do with an event</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Creates a private ‘delegate field’</a:t>
            </a:r>
          </a:p>
          <a:p>
            <a:pPr marL="514350" indent="-514350">
              <a:buAutoNum type="arabicPeriod"/>
            </a:pPr>
            <a:r>
              <a:rPr lang="en-US" dirty="0"/>
              <a:t>Add</a:t>
            </a:r>
          </a:p>
          <a:p>
            <a:pPr marL="514350" indent="-514350">
              <a:buAutoNum type="arabicPeriod"/>
            </a:pPr>
            <a:r>
              <a:rPr lang="en-US" dirty="0"/>
              <a:t>Remove</a:t>
            </a:r>
          </a:p>
          <a:p>
            <a:pPr marL="514350" indent="-514350">
              <a:buAutoNum type="arabicPeriod"/>
            </a:pPr>
            <a:endParaRPr lang="en-US" dirty="0"/>
          </a:p>
          <a:p>
            <a:pPr marL="0" indent="0">
              <a:buNone/>
            </a:pPr>
            <a:r>
              <a:rPr lang="en-US" dirty="0"/>
              <a:t>Remove on an object that doesn’t exist?</a:t>
            </a:r>
          </a:p>
        </p:txBody>
      </p:sp>
    </p:spTree>
    <p:extLst>
      <p:ext uri="{BB962C8B-B14F-4D97-AF65-F5344CB8AC3E}">
        <p14:creationId xmlns:p14="http://schemas.microsoft.com/office/powerpoint/2010/main" val="1027937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3EDC-650E-3E66-27AA-B06F2BC16BB8}"/>
              </a:ext>
            </a:extLst>
          </p:cNvPr>
          <p:cNvSpPr>
            <a:spLocks noGrp="1"/>
          </p:cNvSpPr>
          <p:nvPr>
            <p:ph type="title"/>
          </p:nvPr>
        </p:nvSpPr>
        <p:spPr/>
        <p:txBody>
          <a:bodyPr/>
          <a:lstStyle/>
          <a:p>
            <a:r>
              <a:rPr lang="en-US" dirty="0"/>
              <a:t>Jeffrey’s Steps for Success</a:t>
            </a:r>
          </a:p>
        </p:txBody>
      </p:sp>
      <p:sp>
        <p:nvSpPr>
          <p:cNvPr id="3" name="Content Placeholder 2">
            <a:extLst>
              <a:ext uri="{FF2B5EF4-FFF2-40B4-BE49-F238E27FC236}">
                <a16:creationId xmlns:a16="http://schemas.microsoft.com/office/drawing/2014/main" id="{2AEEA801-8B14-B821-AF25-9CDFC985AD6D}"/>
              </a:ext>
            </a:extLst>
          </p:cNvPr>
          <p:cNvSpPr>
            <a:spLocks noGrp="1"/>
          </p:cNvSpPr>
          <p:nvPr>
            <p:ph idx="1"/>
          </p:nvPr>
        </p:nvSpPr>
        <p:spPr/>
        <p:txBody>
          <a:bodyPr/>
          <a:lstStyle/>
          <a:p>
            <a:pPr marL="514350" indent="-514350">
              <a:buAutoNum type="arabicPeriod"/>
            </a:pPr>
            <a:r>
              <a:rPr lang="en-US" dirty="0"/>
              <a:t>Define your message type</a:t>
            </a:r>
          </a:p>
          <a:p>
            <a:pPr marL="971550" lvl="1" indent="-514350">
              <a:buAutoNum type="arabicPeriod"/>
            </a:pPr>
            <a:r>
              <a:rPr lang="en-US" dirty="0"/>
              <a:t>“call this your RNA”</a:t>
            </a:r>
          </a:p>
          <a:p>
            <a:pPr marL="514350" indent="-514350">
              <a:buAutoNum type="arabicPeriod"/>
            </a:pPr>
            <a:r>
              <a:rPr lang="en-US" dirty="0"/>
              <a:t>Define your event member</a:t>
            </a:r>
          </a:p>
          <a:p>
            <a:pPr marL="514350" indent="-514350">
              <a:buAutoNum type="arabicPeriod"/>
            </a:pPr>
            <a:r>
              <a:rPr lang="en-US" dirty="0"/>
              <a:t>Define your method responsible for raising event and notifying the objects event occurred.</a:t>
            </a:r>
          </a:p>
          <a:p>
            <a:pPr marL="514350" indent="-514350">
              <a:buAutoNum type="arabicPeriod"/>
            </a:pPr>
            <a:r>
              <a:rPr lang="en-US" dirty="0"/>
              <a:t>Define how method translates input into desired event</a:t>
            </a:r>
          </a:p>
          <a:p>
            <a:pPr marL="514350" indent="-514350">
              <a:buAutoNum type="arabicPeriod"/>
            </a:pPr>
            <a:r>
              <a:rPr lang="en-US" dirty="0"/>
              <a:t>Create your ‘listeners’ and connect them</a:t>
            </a:r>
          </a:p>
        </p:txBody>
      </p:sp>
    </p:spTree>
    <p:extLst>
      <p:ext uri="{BB962C8B-B14F-4D97-AF65-F5344CB8AC3E}">
        <p14:creationId xmlns:p14="http://schemas.microsoft.com/office/powerpoint/2010/main" val="96202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normAutofit fontScale="92500"/>
          </a:bodyPr>
          <a:lstStyle/>
          <a:p>
            <a:pPr marL="0" indent="0">
              <a:buNone/>
            </a:pPr>
            <a:r>
              <a:rPr lang="en-US" dirty="0"/>
              <a:t>-- </a:t>
            </a:r>
            <a:r>
              <a:rPr lang="en-US" dirty="0" err="1"/>
              <a:t>init</a:t>
            </a:r>
            <a:r>
              <a:rPr lang="en-US" dirty="0"/>
              <a:t> properties for anonymous classes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at/how visible are they</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r>
              <a:rPr lang="en-US" dirty="0"/>
              <a:t>Auto implemented </a:t>
            </a:r>
            <a:r>
              <a:rPr lang="en-US"/>
              <a:t>event property</a:t>
            </a: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pPr marL="514350" indent="-514350">
              <a:buAutoNum type="arabicPeriod"/>
            </a:pPr>
            <a:r>
              <a:rPr lang="en-US" dirty="0"/>
              <a:t>15 pages of hell</a:t>
            </a:r>
          </a:p>
          <a:p>
            <a:pPr marL="514350" indent="-514350">
              <a:buAutoNum type="arabicPeriod"/>
            </a:pPr>
            <a:r>
              <a:rPr lang="en-US" dirty="0"/>
              <a:t>Jeffrey 1 – Srikar 0</a:t>
            </a:r>
          </a:p>
          <a:p>
            <a:pPr marL="514350" indent="-514350">
              <a:buAutoNum type="arabicPeriod"/>
            </a:pPr>
            <a:r>
              <a:rPr lang="en-US" dirty="0"/>
              <a:t>Goal is always to get you to be able to figure out the rest</a:t>
            </a:r>
          </a:p>
          <a:p>
            <a:pPr marL="971550" lvl="1" indent="-514350">
              <a:buAutoNum type="arabicPeriod"/>
            </a:pPr>
            <a:r>
              <a:rPr lang="en-US" dirty="0"/>
              <a:t>So we’re going to just locally create a working version of what’s in the book</a:t>
            </a:r>
          </a:p>
        </p:txBody>
      </p:sp>
    </p:spTree>
    <p:extLst>
      <p:ext uri="{BB962C8B-B14F-4D97-AF65-F5344CB8AC3E}">
        <p14:creationId xmlns:p14="http://schemas.microsoft.com/office/powerpoint/2010/main" val="368631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
        <p:nvSpPr>
          <p:cNvPr id="10" name="Rectangle 9">
            <a:extLst>
              <a:ext uri="{FF2B5EF4-FFF2-40B4-BE49-F238E27FC236}">
                <a16:creationId xmlns:a16="http://schemas.microsoft.com/office/drawing/2014/main" id="{D7AE9991-7CDB-0E03-69E7-D85E4D27672C}"/>
              </a:ext>
            </a:extLst>
          </p:cNvPr>
          <p:cNvSpPr/>
          <p:nvPr/>
        </p:nvSpPr>
        <p:spPr>
          <a:xfrm>
            <a:off x="3010424" y="1822585"/>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you sign up?</a:t>
            </a:r>
          </a:p>
        </p:txBody>
      </p:sp>
    </p:spTree>
    <p:extLst>
      <p:ext uri="{BB962C8B-B14F-4D97-AF65-F5344CB8AC3E}">
        <p14:creationId xmlns:p14="http://schemas.microsoft.com/office/powerpoint/2010/main" val="33701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56D-8F42-4AD5-A8DC-49521D006E75}"/>
              </a:ext>
            </a:extLst>
          </p:cNvPr>
          <p:cNvSpPr>
            <a:spLocks noGrp="1"/>
          </p:cNvSpPr>
          <p:nvPr>
            <p:ph type="title"/>
          </p:nvPr>
        </p:nvSpPr>
        <p:spPr/>
        <p:txBody>
          <a:bodyPr/>
          <a:lstStyle/>
          <a:p>
            <a:r>
              <a:rPr lang="en-US" dirty="0"/>
              <a:t>Diagram from GO4. We’re going to do the ‘concrete’ parts</a:t>
            </a:r>
          </a:p>
        </p:txBody>
      </p:sp>
      <p:pic>
        <p:nvPicPr>
          <p:cNvPr id="1026" name="Picture 2" descr="See the source image">
            <a:extLst>
              <a:ext uri="{FF2B5EF4-FFF2-40B4-BE49-F238E27FC236}">
                <a16:creationId xmlns:a16="http://schemas.microsoft.com/office/drawing/2014/main" id="{673F0593-F04C-FAC5-8501-47C83546B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407" y="1137227"/>
            <a:ext cx="6887671" cy="518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9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4C8D-6960-6349-A149-41AE9944DE39}"/>
              </a:ext>
            </a:extLst>
          </p:cNvPr>
          <p:cNvSpPr>
            <a:spLocks noGrp="1"/>
          </p:cNvSpPr>
          <p:nvPr>
            <p:ph type="title"/>
          </p:nvPr>
        </p:nvSpPr>
        <p:spPr/>
        <p:txBody>
          <a:bodyPr/>
          <a:lstStyle/>
          <a:p>
            <a:r>
              <a:rPr lang="en-US" dirty="0"/>
              <a:t>What is a delegate in simple terms</a:t>
            </a:r>
          </a:p>
        </p:txBody>
      </p:sp>
      <p:sp>
        <p:nvSpPr>
          <p:cNvPr id="3" name="Content Placeholder 2">
            <a:extLst>
              <a:ext uri="{FF2B5EF4-FFF2-40B4-BE49-F238E27FC236}">
                <a16:creationId xmlns:a16="http://schemas.microsoft.com/office/drawing/2014/main" id="{2FEDB25D-4842-A847-F204-6382884E7285}"/>
              </a:ext>
            </a:extLst>
          </p:cNvPr>
          <p:cNvSpPr>
            <a:spLocks noGrp="1"/>
          </p:cNvSpPr>
          <p:nvPr>
            <p:ph idx="1"/>
          </p:nvPr>
        </p:nvSpPr>
        <p:spPr/>
        <p:txBody>
          <a:bodyPr/>
          <a:lstStyle/>
          <a:p>
            <a:r>
              <a:rPr lang="en-US" dirty="0"/>
              <a:t>Basically a type safe function pointer</a:t>
            </a:r>
          </a:p>
          <a:p>
            <a:r>
              <a:rPr lang="en-US" dirty="0"/>
              <a:t>More specifically, a type safe reference to a function.</a:t>
            </a:r>
          </a:p>
          <a:p>
            <a:pPr lvl="1"/>
            <a:r>
              <a:rPr lang="en-US" dirty="0"/>
              <a:t>Not the primary goal of this chapter so that’s all we’ll need.</a:t>
            </a:r>
          </a:p>
        </p:txBody>
      </p:sp>
    </p:spTree>
    <p:extLst>
      <p:ext uri="{BB962C8B-B14F-4D97-AF65-F5344CB8AC3E}">
        <p14:creationId xmlns:p14="http://schemas.microsoft.com/office/powerpoint/2010/main" val="288798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C273-FCA8-CFA1-B44D-ABD1016A36C8}"/>
              </a:ext>
            </a:extLst>
          </p:cNvPr>
          <p:cNvSpPr>
            <a:spLocks noGrp="1"/>
          </p:cNvSpPr>
          <p:nvPr>
            <p:ph type="title"/>
          </p:nvPr>
        </p:nvSpPr>
        <p:spPr/>
        <p:txBody>
          <a:bodyPr/>
          <a:lstStyle/>
          <a:p>
            <a:r>
              <a:rPr lang="en-US" dirty="0"/>
              <a:t>Volatile</a:t>
            </a:r>
          </a:p>
        </p:txBody>
      </p:sp>
      <p:sp>
        <p:nvSpPr>
          <p:cNvPr id="3" name="Content Placeholder 2">
            <a:extLst>
              <a:ext uri="{FF2B5EF4-FFF2-40B4-BE49-F238E27FC236}">
                <a16:creationId xmlns:a16="http://schemas.microsoft.com/office/drawing/2014/main" id="{2FB3EBF2-F61A-DA27-9961-85A59444D841}"/>
              </a:ext>
            </a:extLst>
          </p:cNvPr>
          <p:cNvSpPr>
            <a:spLocks noGrp="1"/>
          </p:cNvSpPr>
          <p:nvPr>
            <p:ph idx="1"/>
          </p:nvPr>
        </p:nvSpPr>
        <p:spPr/>
        <p:txBody>
          <a:bodyPr/>
          <a:lstStyle/>
          <a:p>
            <a:r>
              <a:rPr lang="en-US" dirty="0"/>
              <a:t>Not Thread safe</a:t>
            </a:r>
          </a:p>
          <a:p>
            <a:r>
              <a:rPr lang="en-US" dirty="0"/>
              <a:t>Multiple threads can access at once</a:t>
            </a:r>
          </a:p>
          <a:p>
            <a:pPr lvl="1"/>
            <a:r>
              <a:rPr lang="en-US" dirty="0"/>
              <a:t>We use it once, it’s kind of ok to just ignore it here.</a:t>
            </a:r>
          </a:p>
        </p:txBody>
      </p:sp>
    </p:spTree>
    <p:extLst>
      <p:ext uri="{BB962C8B-B14F-4D97-AF65-F5344CB8AC3E}">
        <p14:creationId xmlns:p14="http://schemas.microsoft.com/office/powerpoint/2010/main" val="894894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466</TotalTime>
  <Words>406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Events</vt:lpstr>
      <vt:lpstr>Questions from a time past</vt:lpstr>
      <vt:lpstr>Disclaimer</vt:lpstr>
      <vt:lpstr>Event Theory</vt:lpstr>
      <vt:lpstr>What do we need to get to this System</vt:lpstr>
      <vt:lpstr>What do we need to get to this System</vt:lpstr>
      <vt:lpstr>Diagram from GO4. We’re going to do the ‘concrete’ parts</vt:lpstr>
      <vt:lpstr>What is a delegate in simple terms</vt:lpstr>
      <vt:lpstr>Volatile</vt:lpstr>
      <vt:lpstr>Let’s look at Jeffrey’s code</vt:lpstr>
      <vt:lpstr>What does the Compiler do with an event</vt:lpstr>
      <vt:lpstr>Jeffrey’s Steps for Success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28</cp:revision>
  <dcterms:created xsi:type="dcterms:W3CDTF">2022-09-22T19:40:56Z</dcterms:created>
  <dcterms:modified xsi:type="dcterms:W3CDTF">2022-09-30T17:22:34Z</dcterms:modified>
</cp:coreProperties>
</file>