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1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2A5B5-898E-451A-9802-EF1B823E524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6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608-FC6D-4FFE-3E7C-B07F2DF53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Chapters 6 and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83616-0857-FCD6-C348-17F21AD95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379651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B146-D705-5E03-3D6B-774443DB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8F4B-A9A0-AA7F-59C9-A7B98955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exist</a:t>
            </a:r>
          </a:p>
          <a:p>
            <a:r>
              <a:rPr lang="en-US" dirty="0"/>
              <a:t>Type and member access/visibility</a:t>
            </a:r>
          </a:p>
          <a:p>
            <a:r>
              <a:rPr lang="en-US" dirty="0"/>
              <a:t>How CLR calls virtual methods/properties/events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0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Chapters 6 and 7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6 and 7</dc:title>
  <dc:creator>Srikar Mylavarapu</dc:creator>
  <cp:lastModifiedBy>Srikar Mylavarapu</cp:lastModifiedBy>
  <cp:revision>4</cp:revision>
  <dcterms:created xsi:type="dcterms:W3CDTF">2022-08-08T14:54:00Z</dcterms:created>
  <dcterms:modified xsi:type="dcterms:W3CDTF">2022-08-08T14:59:27Z</dcterms:modified>
</cp:coreProperties>
</file>