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8E82A-F45F-4C7F-89E6-419FFBE908A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32A-36AE-45BA-89D6-46FEC2AD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4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AFAF-CE40-C24E-3D54-D46DAA77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681E-39DE-F879-87ED-15EB1D7FD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8062"/>
            <a:ext cx="9144000" cy="1655762"/>
          </a:xfrm>
        </p:spPr>
        <p:txBody>
          <a:bodyPr/>
          <a:lstStyle/>
          <a:p>
            <a:r>
              <a:rPr lang="en-US" dirty="0"/>
              <a:t>Srikar Mylavarapu</a:t>
            </a:r>
          </a:p>
        </p:txBody>
      </p:sp>
    </p:spTree>
    <p:extLst>
      <p:ext uri="{BB962C8B-B14F-4D97-AF65-F5344CB8AC3E}">
        <p14:creationId xmlns:p14="http://schemas.microsoft.com/office/powerpoint/2010/main" val="16650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E88-0939-09D0-E2CB-81626BE2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F329-E890-827E-F6CE-46C3F2D2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note</a:t>
            </a:r>
          </a:p>
        </p:txBody>
      </p:sp>
    </p:spTree>
    <p:extLst>
      <p:ext uri="{BB962C8B-B14F-4D97-AF65-F5344CB8AC3E}">
        <p14:creationId xmlns:p14="http://schemas.microsoft.com/office/powerpoint/2010/main" val="22587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F8C1-4C20-2DC3-C9A5-8845C458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Parameterless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D6B-CB3A-D5BB-6E57-E2CF7D15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  <a:p>
            <a:pPr lvl="1"/>
            <a:r>
              <a:rPr lang="en-US" dirty="0"/>
              <a:t>Not encapsulating</a:t>
            </a:r>
          </a:p>
          <a:p>
            <a:pPr lvl="1"/>
            <a:r>
              <a:rPr lang="en-US" dirty="0"/>
              <a:t>Allow unconstrained behavior</a:t>
            </a:r>
          </a:p>
          <a:p>
            <a:r>
              <a:rPr lang="en-US" dirty="0"/>
              <a:t>Problem 2</a:t>
            </a:r>
          </a:p>
          <a:p>
            <a:pPr lvl="1"/>
            <a:r>
              <a:rPr lang="en-US" dirty="0"/>
              <a:t>Becomes kind of unwieldy</a:t>
            </a:r>
          </a:p>
          <a:p>
            <a:pPr lvl="1"/>
            <a:r>
              <a:rPr lang="en-US" dirty="0"/>
              <a:t>‘boilerplate’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other languages do the exact same thing</a:t>
            </a:r>
          </a:p>
          <a:p>
            <a:pPr marL="0" indent="0">
              <a:buNone/>
            </a:pPr>
            <a:r>
              <a:rPr lang="en-US" dirty="0"/>
              <a:t>- If we look at getters and setter in Java, it’s the ‘same thing’</a:t>
            </a:r>
          </a:p>
        </p:txBody>
      </p:sp>
    </p:spTree>
    <p:extLst>
      <p:ext uri="{BB962C8B-B14F-4D97-AF65-F5344CB8AC3E}">
        <p14:creationId xmlns:p14="http://schemas.microsoft.com/office/powerpoint/2010/main" val="33702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4B0-3F1F-C96B-CC32-3A92A145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A100-B960-2131-0B38-A58D8B87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Lombok is a type of chili</a:t>
            </a:r>
          </a:p>
          <a:p>
            <a:r>
              <a:rPr lang="en-US" dirty="0"/>
              <a:t>Basically, in Java, we’d have a lot of boiler plate for the same thing</a:t>
            </a:r>
          </a:p>
          <a:p>
            <a:r>
              <a:rPr lang="en-US" dirty="0"/>
              <a:t>Good and bad part about this?</a:t>
            </a:r>
          </a:p>
        </p:txBody>
      </p:sp>
    </p:spTree>
    <p:extLst>
      <p:ext uri="{BB962C8B-B14F-4D97-AF65-F5344CB8AC3E}">
        <p14:creationId xmlns:p14="http://schemas.microsoft.com/office/powerpoint/2010/main" val="28304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Properties</vt:lpstr>
      <vt:lpstr>Questions from last week</vt:lpstr>
      <vt:lpstr>Parameterless Properties</vt:lpstr>
      <vt:lpstr>Lombok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Mylavarapu</dc:creator>
  <cp:lastModifiedBy>Srikar Mylavarapu</cp:lastModifiedBy>
  <cp:revision>5</cp:revision>
  <dcterms:created xsi:type="dcterms:W3CDTF">2022-09-15T23:38:07Z</dcterms:created>
  <dcterms:modified xsi:type="dcterms:W3CDTF">2022-09-16T00:12:39Z</dcterms:modified>
</cp:coreProperties>
</file>