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54C6C-B3B7-DF22-72B4-831A8FE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5" y="2022484"/>
            <a:ext cx="5074783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CE78E-A399-EFF1-99E3-9FE93BC9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98" y="1864658"/>
            <a:ext cx="4959321" cy="267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31B6D-2AA2-779B-E284-D556C841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1" y="5073991"/>
            <a:ext cx="670653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EFF05-2505-E4FE-B4B8-C874B4973C35}"/>
              </a:ext>
            </a:extLst>
          </p:cNvPr>
          <p:cNvSpPr txBox="1"/>
          <p:nvPr/>
        </p:nvSpPr>
        <p:spPr>
          <a:xfrm>
            <a:off x="1528482" y="493059"/>
            <a:ext cx="334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property will get:</a:t>
            </a:r>
            <a:br>
              <a:rPr lang="en-US" dirty="0"/>
            </a:br>
            <a:r>
              <a:rPr lang="en-US" dirty="0"/>
              <a:t>getter and/or setter (see purple) and red triangle property definition</a:t>
            </a:r>
          </a:p>
        </p:txBody>
      </p:sp>
    </p:spTree>
    <p:extLst>
      <p:ext uri="{BB962C8B-B14F-4D97-AF65-F5344CB8AC3E}">
        <p14:creationId xmlns:p14="http://schemas.microsoft.com/office/powerpoint/2010/main" val="112296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  <a:p>
            <a:pPr lvl="1"/>
            <a:r>
              <a:rPr lang="en-US" dirty="0"/>
              <a:t>Think about order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C102-763E-E0C8-5F55-6DC409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972D-12F0-76F5-E3AF-735F22B6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overload</a:t>
            </a:r>
          </a:p>
          <a:p>
            <a:r>
              <a:rPr lang="en-US" dirty="0"/>
              <a:t>‘smart fields’ with additional logic behind them</a:t>
            </a:r>
          </a:p>
          <a:p>
            <a:r>
              <a:rPr lang="en-US" dirty="0"/>
              <a:t>AIP (</a:t>
            </a:r>
            <a:r>
              <a:rPr lang="en-US" dirty="0" err="1"/>
              <a:t>autoimplemented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Means that you can’t debug them</a:t>
            </a:r>
          </a:p>
          <a:p>
            <a:r>
              <a:rPr lang="en-US" dirty="0"/>
              <a:t>‘methods that look like fields’</a:t>
            </a:r>
          </a:p>
          <a:p>
            <a:pPr lvl="1"/>
            <a:r>
              <a:rPr lang="en-US" dirty="0"/>
              <a:t>Jeffrey says ‘why’</a:t>
            </a:r>
          </a:p>
          <a:p>
            <a:pPr lvl="1"/>
            <a:r>
              <a:rPr lang="en-US" dirty="0"/>
              <a:t>Just write them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4B-279B-47D2-ECBF-E1AB1E3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CBCC-9D7A-5D73-930C-40DFA094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Properties are </a:t>
            </a:r>
            <a:r>
              <a:rPr lang="en-US" dirty="0" err="1"/>
              <a:t>readonly</a:t>
            </a:r>
            <a:r>
              <a:rPr lang="en-US" dirty="0"/>
              <a:t> or write only,</a:t>
            </a:r>
          </a:p>
          <a:p>
            <a:r>
              <a:rPr lang="en-US" dirty="0"/>
              <a:t>Property method may have an exception, field access won’t</a:t>
            </a:r>
          </a:p>
          <a:p>
            <a:r>
              <a:rPr lang="en-US" dirty="0"/>
              <a:t>Properties can’t be passed as an out or ref</a:t>
            </a:r>
          </a:p>
          <a:p>
            <a:r>
              <a:rPr lang="en-US" dirty="0"/>
              <a:t>Properties can take time</a:t>
            </a:r>
          </a:p>
          <a:p>
            <a:r>
              <a:rPr lang="en-US" dirty="0"/>
              <a:t>Field access is immediate</a:t>
            </a:r>
          </a:p>
          <a:p>
            <a:r>
              <a:rPr lang="en-US" dirty="0"/>
              <a:t>Properties called multiple times might return a different value; fields </a:t>
            </a:r>
            <a:r>
              <a:rPr lang="en-US"/>
              <a:t>are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196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PowerPoint Presentation</vt:lpstr>
      <vt:lpstr>Lombok</vt:lpstr>
      <vt:lpstr>Properties of properties</vt:lpstr>
      <vt:lpstr>Actual reasons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11</cp:revision>
  <dcterms:created xsi:type="dcterms:W3CDTF">2022-09-15T23:38:07Z</dcterms:created>
  <dcterms:modified xsi:type="dcterms:W3CDTF">2022-09-16T00:52:09Z</dcterms:modified>
</cp:coreProperties>
</file>