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
    different objects have different implementations
    inheritance = "subtype polymorphism"
    2 components
     - use subclass as superclass
     - and invoke method which invoke's the subclass's method
        ("abstract" or "virtual")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
    questions/discussion welcome throughout
    focus on conceptual things &amp; design rather than implementation
    but questions on how it works in C# - ask!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
    paradigm is a way of thinking/modeling
    most languages have aspects of multiple paradigms
        (C# has delegates, LINQ)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
    can see this on a micro &amp; macro level
    (object interfaces, library APIs, web APIs, etc)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
    attributes are part of the implementation (they are the state)
    exposing attributes ties the interface to the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2022-07-07T23:10:28Z</dcterms:created>
  <dcterms:modified xsi:type="dcterms:W3CDTF">2022-07-07T23:10:28Z</dcterms:modified>
</cp:coreProperties>
</file>