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8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4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8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0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3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5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5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8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5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8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D24A6-AA06-417A-A133-0B2797F5370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19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static-constructor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2CB8-5EA5-2351-575F-C2836F936B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48E16-333C-3F50-CAD1-72417B5818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08551-C897-3EC9-0EF4-9230A095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7B546-09C1-1458-9676-C234D6B72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Does order matter for how the compiler reads it (specifically properties)</a:t>
            </a:r>
          </a:p>
          <a:p>
            <a:pPr marL="971550" lvl="1" indent="-514350">
              <a:buAutoNum type="arabicPeriod"/>
            </a:pPr>
            <a:r>
              <a:rPr lang="en-US" dirty="0"/>
              <a:t>//TODO get better answer</a:t>
            </a:r>
          </a:p>
          <a:p>
            <a:pPr marL="514350" indent="-514350">
              <a:buAutoNum type="arabicPeriod"/>
            </a:pPr>
            <a:r>
              <a:rPr lang="en-US" dirty="0"/>
              <a:t>What instantiates the static constructor</a:t>
            </a:r>
          </a:p>
          <a:p>
            <a:pPr marL="971550" lvl="1" indent="-514350">
              <a:buAutoNum type="arabicPeriod"/>
            </a:pPr>
            <a:r>
              <a:rPr lang="en-US" dirty="0"/>
              <a:t>Any time there’s a static value in the class, automatically created by compiler</a:t>
            </a:r>
          </a:p>
          <a:p>
            <a:pPr marL="971550" lvl="1" indent="-514350">
              <a:buAutoNum type="arabicPeriod"/>
            </a:pPr>
            <a:r>
              <a:rPr lang="en-US" dirty="0"/>
              <a:t>Members are instantiated in order of </a:t>
            </a:r>
            <a:r>
              <a:rPr lang="en-US"/>
              <a:t>class declaration</a:t>
            </a:r>
            <a:endParaRPr lang="en-US" dirty="0"/>
          </a:p>
          <a:p>
            <a:pPr marL="971550" lvl="1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Static Constructors - C# Programming Guide | Microsoft Docs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2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872B-99E6-1879-3D3E-F70E5132D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Value Types and 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6344F-EEAF-7F6B-8828-8CEA32ACB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7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0B2B2-A14B-4871-246B-DB2C0E02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Constructors and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DC4A3-E34F-A7FF-F09F-4E3E3FC6E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Fundamentally, every class has a default constructor codename ‘.</a:t>
            </a:r>
            <a:r>
              <a:rPr lang="en-US" dirty="0" err="1"/>
              <a:t>ctor</a:t>
            </a:r>
            <a:r>
              <a:rPr lang="en-US" dirty="0"/>
              <a:t>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14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83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Methods</vt:lpstr>
      <vt:lpstr>Questions from Last Time</vt:lpstr>
      <vt:lpstr>Review of Value Types and Reference Types</vt:lpstr>
      <vt:lpstr>Instance Constructors and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Srikar Mylavarapu</dc:creator>
  <cp:lastModifiedBy>Srikar Mylavarapu</cp:lastModifiedBy>
  <cp:revision>8</cp:revision>
  <dcterms:created xsi:type="dcterms:W3CDTF">2022-08-24T23:06:15Z</dcterms:created>
  <dcterms:modified xsi:type="dcterms:W3CDTF">2022-08-24T23:23:27Z</dcterms:modified>
</cp:coreProperties>
</file>