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608-FC6D-4FFE-3E7C-B07F2DF5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and pieces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3616-0857-FCD6-C348-17F21AD9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379651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D3B91-140F-B728-8229-BA25651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" y="1237943"/>
            <a:ext cx="5408694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F5-2F89-CA7D-788E-70309DBF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Accessibility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B12C7-FD04-9FEC-E67B-32644BCA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98249"/>
              </p:ext>
            </p:extLst>
          </p:nvPr>
        </p:nvGraphicFramePr>
        <p:xfrm>
          <a:off x="838200" y="1825625"/>
          <a:ext cx="1051559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597371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875943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705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by class and nested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Accessibly by defining types, nested, or derived (so can be different assembly)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and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and same assembly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in this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or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Superset of family and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anyone’s prying 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6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7911-ADD0-4354-0DAB-36F89008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Classes via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2CE-683C-9587-F1CD-D8174A6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way to bring common operations together</a:t>
            </a:r>
          </a:p>
          <a:p>
            <a:pPr lvl="1"/>
            <a:r>
              <a:rPr lang="en-US" dirty="0"/>
              <a:t>Common example is Math</a:t>
            </a:r>
          </a:p>
          <a:p>
            <a:r>
              <a:rPr lang="en-US" dirty="0"/>
              <a:t>In CLR, should be a single, </a:t>
            </a:r>
            <a:r>
              <a:rPr lang="en-US" dirty="0" err="1"/>
              <a:t>noninstantiable</a:t>
            </a:r>
            <a:r>
              <a:rPr lang="en-US" dirty="0"/>
              <a:t> type</a:t>
            </a:r>
          </a:p>
          <a:p>
            <a:r>
              <a:rPr lang="en-US" dirty="0"/>
              <a:t>Case in point, they don’t have constructors within the CLR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1F35B-54E8-4340-2553-7C7800E0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1" y="4148497"/>
            <a:ext cx="6558940" cy="10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416D-778F-B72E-EFF2-058E990C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F8A-068C-9B86-7DDD-42FB5821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source code maybe be in more than one file</a:t>
            </a:r>
          </a:p>
          <a:p>
            <a:pPr marL="457200" lvl="1" indent="0">
              <a:buNone/>
            </a:pPr>
            <a:r>
              <a:rPr lang="en-US"/>
              <a:t>Compiler </a:t>
            </a:r>
            <a:r>
              <a:rPr lang="en-US" dirty="0"/>
              <a:t>reads it as “combine before making the additive class/struct/int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C9F85-64DB-59FB-C39E-FDB712D3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1" y="3655086"/>
            <a:ext cx="6906501" cy="1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146-D705-5E03-3D6B-774443DB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F4B-A9A0-AA7F-59C9-A7B9895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and members exist</a:t>
            </a:r>
          </a:p>
          <a:p>
            <a:pPr lvl="1"/>
            <a:r>
              <a:rPr lang="en-US" dirty="0"/>
              <a:t>Each one maps to a different  thing in the CLR Type and member access/visibility</a:t>
            </a:r>
          </a:p>
          <a:p>
            <a:r>
              <a:rPr lang="en-US" dirty="0"/>
              <a:t>Keywords galore</a:t>
            </a:r>
          </a:p>
          <a:p>
            <a:r>
              <a:rPr lang="en-US" dirty="0"/>
              <a:t>Some  stuff that’s popped up</a:t>
            </a:r>
          </a:p>
          <a:p>
            <a:pPr lvl="1"/>
            <a:r>
              <a:rPr lang="en-US" dirty="0"/>
              <a:t>GAC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6AE7-1CCB-8B46-0C24-79ACB77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D646-2353-0C0E-9AF2-CE7BEFCC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types</a:t>
            </a:r>
          </a:p>
          <a:p>
            <a:r>
              <a:rPr lang="en-US" dirty="0"/>
              <a:t>Map the change to what we expect in </a:t>
            </a:r>
            <a:r>
              <a:rPr lang="en-US" dirty="0" err="1"/>
              <a:t>ildasm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A07D-00DD-A3E3-9FF5-FA223421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9D2C-6600-7AE6-9667-FD1A2DB6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public sealed class </a:t>
            </a:r>
            <a:r>
              <a:rPr lang="en-US" sz="1800" dirty="0" err="1">
                <a:latin typeface="Cascadia Mono" panose="020B0609020000020004" pitchFamily="49" charset="0"/>
              </a:rPr>
              <a:t>SomeType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69FE-71C3-89D8-8333-8593FF0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93" y="1027906"/>
            <a:ext cx="48870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C35EF-93DA-EF57-47DB-4E79665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68" y="2561318"/>
            <a:ext cx="43318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B63B1-5E5D-940E-C8CC-E5679B3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2D25-7D8C-1DA4-214F-ADE31926E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const Int32 </a:t>
            </a:r>
            <a:r>
              <a:rPr lang="en-US" dirty="0" err="1"/>
              <a:t>c_Const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readonly</a:t>
            </a:r>
            <a:r>
              <a:rPr lang="en-US" dirty="0"/>
              <a:t> String </a:t>
            </a:r>
            <a:r>
              <a:rPr lang="en-US" dirty="0" err="1"/>
              <a:t>m_SomeReadOnly</a:t>
            </a:r>
            <a:r>
              <a:rPr lang="en-US" dirty="0"/>
              <a:t> = "2";</a:t>
            </a:r>
          </a:p>
          <a:p>
            <a:pPr marL="0" indent="0">
              <a:buNone/>
            </a:pPr>
            <a:r>
              <a:rPr lang="en-US" dirty="0"/>
              <a:t>private static Int32 </a:t>
            </a:r>
            <a:r>
              <a:rPr lang="en-US" dirty="0" err="1"/>
              <a:t>s_ReadWrite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988F4-7520-B566-518F-07170367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5" y="2357284"/>
            <a:ext cx="3788516" cy="21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D8FFF-8197-34BB-390A-5E9144E4CEA4}"/>
              </a:ext>
            </a:extLst>
          </p:cNvPr>
          <p:cNvSpPr txBox="1"/>
          <p:nvPr/>
        </p:nvSpPr>
        <p:spPr>
          <a:xfrm>
            <a:off x="6771503" y="2641824"/>
            <a:ext cx="35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SomeType</a:t>
            </a:r>
            <a:r>
              <a:rPr lang="en-US" dirty="0"/>
              <a:t>(Int32 x) {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18872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B9887-1E90-789E-A6CA-7F737AF4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4" y="1857271"/>
            <a:ext cx="4678155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1113E-558A-8D7A-0C07-4663D4608F13}"/>
              </a:ext>
            </a:extLst>
          </p:cNvPr>
          <p:cNvSpPr txBox="1"/>
          <p:nvPr/>
        </p:nvSpPr>
        <p:spPr>
          <a:xfrm>
            <a:off x="6862119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private String </a:t>
            </a:r>
            <a:r>
              <a:rPr lang="en-US" dirty="0" err="1"/>
              <a:t>InstanceMethod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"What is weather &gt; 100?";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Main() { }</a:t>
            </a:r>
          </a:p>
        </p:txBody>
      </p:sp>
    </p:spTree>
    <p:extLst>
      <p:ext uri="{BB962C8B-B14F-4D97-AF65-F5344CB8AC3E}">
        <p14:creationId xmlns:p14="http://schemas.microsoft.com/office/powerpoint/2010/main" val="145789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B6B4-C5B9-D23F-8ABE-A3E221C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4" y="1861752"/>
            <a:ext cx="5214696" cy="330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CD80D-1AF7-CD21-B69E-00E242D25DD0}"/>
              </a:ext>
            </a:extLst>
          </p:cNvPr>
          <p:cNvSpPr txBox="1"/>
          <p:nvPr/>
        </p:nvSpPr>
        <p:spPr>
          <a:xfrm>
            <a:off x="6359611" y="1896763"/>
            <a:ext cx="4786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public Int32 </a:t>
            </a:r>
            <a:r>
              <a:rPr lang="en-US" sz="1800" dirty="0" err="1">
                <a:latin typeface="Cascadia Mono" panose="020B0609020000020004" pitchFamily="49" charset="0"/>
              </a:rPr>
              <a:t>SomeProp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public Int32 this[String s]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679-CED5-C78B-D2DE-62EC00C1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F696-15F9-747F-A256-C4649BA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121"/>
            <a:ext cx="345757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2B17D-B81A-7404-5A94-27CFF77988DE}"/>
              </a:ext>
            </a:extLst>
          </p:cNvPr>
          <p:cNvSpPr txBox="1"/>
          <p:nvPr/>
        </p:nvSpPr>
        <p:spPr>
          <a:xfrm>
            <a:off x="4909752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07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312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Office Theme</vt:lpstr>
      <vt:lpstr>Chapter 6 and pieces</vt:lpstr>
      <vt:lpstr>Goals</vt:lpstr>
      <vt:lpstr>Type Visibility</vt:lpstr>
      <vt:lpstr>General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Accessibility</vt:lpstr>
      <vt:lpstr>Static Classes via CLR</vt:lpstr>
      <vt:lpstr>Partial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6 and 7</dc:title>
  <dc:creator>Srikar Mylavarapu</dc:creator>
  <cp:lastModifiedBy>Srikar Mylavarapu</cp:lastModifiedBy>
  <cp:revision>21</cp:revision>
  <dcterms:created xsi:type="dcterms:W3CDTF">2022-08-08T14:54:00Z</dcterms:created>
  <dcterms:modified xsi:type="dcterms:W3CDTF">2022-08-17T17:06:10Z</dcterms:modified>
</cp:coreProperties>
</file>