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F1-13C4-D625-1B8C-0A3619AB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9 -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6C6F-7455-100C-D7E2-A6F02A34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Srikar</a:t>
            </a:r>
            <a:r>
              <a:rPr lang="en-US" dirty="0"/>
              <a:t> </a:t>
            </a:r>
            <a:r>
              <a:rPr lang="en-US" dirty="0" err="1"/>
              <a:t>Mylavarapu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B08-FAB2-00FF-8A7C-C70ED90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C810-04A8-9B5B-4F87-CF57A664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either forgot them, lost the post it where I put them, or we didn’t have any. It was kind of a rush</a:t>
            </a:r>
          </a:p>
        </p:txBody>
      </p:sp>
    </p:spTree>
    <p:extLst>
      <p:ext uri="{BB962C8B-B14F-4D97-AF65-F5344CB8AC3E}">
        <p14:creationId xmlns:p14="http://schemas.microsoft.com/office/powerpoint/2010/main" val="22845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B5CA-9590-A80D-ED85-CEB8D37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9F9A-3CD8-4987-E3AF-53F8120B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List vs parameter list</a:t>
            </a:r>
          </a:p>
          <a:p>
            <a:r>
              <a:rPr lang="en-US" dirty="0"/>
              <a:t>‘</a:t>
            </a:r>
            <a:r>
              <a:rPr lang="en-US" dirty="0" err="1"/>
              <a:t>Args</a:t>
            </a:r>
            <a:r>
              <a:rPr lang="en-US" dirty="0"/>
              <a:t> are actual’</a:t>
            </a:r>
          </a:p>
          <a:p>
            <a:r>
              <a:rPr lang="en-US" dirty="0"/>
              <a:t>Order matters</a:t>
            </a:r>
          </a:p>
          <a:p>
            <a:r>
              <a:rPr lang="en-US" dirty="0"/>
              <a:t>In general it goes arguments; named; </a:t>
            </a:r>
            <a:r>
              <a:rPr lang="en-US" dirty="0">
                <a:sym typeface="Wingdings" panose="05000000000000000000" pitchFamily="2" charset="2"/>
              </a:rPr>
              <a:t>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1FD-D7DF-5E42-9DC1-73B4116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DE20-9899-AA2D-4D44-AD0F13EE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Guidelines:</a:t>
            </a:r>
          </a:p>
          <a:p>
            <a:pPr marL="457200" lvl="1" indent="0">
              <a:buNone/>
            </a:pPr>
            <a:r>
              <a:rPr lang="en-US" dirty="0"/>
              <a:t>	* This can be dangerous</a:t>
            </a:r>
          </a:p>
          <a:p>
            <a:pPr marL="457200" lvl="1" indent="0">
              <a:buNone/>
            </a:pPr>
            <a:r>
              <a:rPr lang="en-US" dirty="0"/>
              <a:t>	*honestly, be as explicit as you can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82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7C00-DB0C-8E28-6EBF-583D9E9B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Default </a:t>
            </a:r>
            <a:r>
              <a:rPr lang="en-US" dirty="0" err="1"/>
              <a:t>ParamValue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33A0-BE24-7049-5380-77B15C1D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DefaultParameterValue,Optional</a:t>
            </a:r>
            <a:r>
              <a:rPr lang="en-US" dirty="0"/>
              <a:t>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 Basically this uses a compiler/IL trick to ‘capture this value’ at compilation and retrieve it at run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--the two implementations are basically identical expect for the </a:t>
            </a:r>
            <a:r>
              <a:rPr lang="en-US" dirty="0" err="1"/>
              <a:t>Interopservices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7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EC81D-843E-D66A-15F2-9F3177C3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They’re essentially the same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99E08-5BB5-DB2A-FDFD-ECBEB7ADD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dirty="0">
                <a:latin typeface="Fixedsys"/>
              </a:rPr>
              <a:t>.method assembly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static void  '&lt;&lt;Main&gt;$&gt;g__Test1|0_0'([opt] string p1,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[opt] string p2)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r>
              <a:rPr lang="en-US" sz="1800" dirty="0">
                <a:latin typeface="Fixedsys"/>
              </a:rPr>
              <a:t>{</a:t>
            </a:r>
          </a:p>
          <a:p>
            <a:r>
              <a:rPr lang="en-US" sz="1800" dirty="0">
                <a:latin typeface="Fixedsys"/>
              </a:rPr>
              <a:t>  .custom instance void </a:t>
            </a:r>
            <a:r>
              <a:rPr lang="en-US" sz="1800" dirty="0" err="1">
                <a:latin typeface="Fixedsys"/>
              </a:rPr>
              <a:t>System.Runtime.CompilerServices.NullableContextAttribute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(uint8) = ( 01 00 01 00 00 ) </a:t>
            </a:r>
          </a:p>
          <a:p>
            <a:r>
              <a:rPr lang="en-US" sz="1800" dirty="0">
                <a:latin typeface="Fixedsys"/>
              </a:rPr>
              <a:t>  .custom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System.Runtime.CompilerServices.CompilerGeneratedAttribute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= ( 01 00 00 00 ) </a:t>
            </a:r>
          </a:p>
          <a:p>
            <a:r>
              <a:rPr lang="en-US" sz="1800" dirty="0">
                <a:latin typeface="Fixedsys"/>
              </a:rPr>
              <a:t>  .param [1] = "param1"</a:t>
            </a:r>
          </a:p>
          <a:p>
            <a:r>
              <a:rPr lang="en-US" sz="1800" dirty="0">
                <a:latin typeface="Fixedsys"/>
              </a:rPr>
              <a:t>  .param [2] = "param2"</a:t>
            </a:r>
          </a:p>
          <a:p>
            <a:r>
              <a:rPr lang="en-US" sz="1800" dirty="0">
                <a:latin typeface="Fixedsys"/>
              </a:rPr>
              <a:t>  // Code size       20 (0x14)</a:t>
            </a:r>
          </a:p>
          <a:p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r>
              <a:rPr lang="en-US" sz="1800" dirty="0">
                <a:latin typeface="Fixedsys"/>
              </a:rPr>
              <a:t>  IL_0000: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IL_0001:  ldarg.0</a:t>
            </a:r>
          </a:p>
          <a:p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ldstr</a:t>
            </a:r>
            <a:r>
              <a:rPr lang="en-US" sz="1800" dirty="0">
                <a:latin typeface="Fixedsys"/>
              </a:rPr>
              <a:t>      " "</a:t>
            </a:r>
          </a:p>
          <a:p>
            <a:r>
              <a:rPr lang="en-US" sz="1800" dirty="0">
                <a:latin typeface="Fixedsys"/>
              </a:rPr>
              <a:t>  IL_0007:  ldarg.1</a:t>
            </a:r>
          </a:p>
          <a:p>
            <a:r>
              <a:rPr lang="en-US" sz="1800" dirty="0">
                <a:latin typeface="Fixedsys"/>
              </a:rPr>
              <a:t>  IL_0008:  call       string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System.String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Concat</a:t>
            </a:r>
            <a:r>
              <a:rPr lang="en-US" sz="1800" dirty="0">
                <a:latin typeface="Fixedsys"/>
              </a:rPr>
              <a:t>(string,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string)</a:t>
            </a:r>
          </a:p>
          <a:p>
            <a:r>
              <a:rPr lang="en-US" sz="1800" dirty="0">
                <a:latin typeface="Fixedsys"/>
              </a:rPr>
              <a:t>  IL_000d:  call       void [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::WriteLine(string)</a:t>
            </a:r>
          </a:p>
          <a:p>
            <a:r>
              <a:rPr lang="en-US" sz="1800" dirty="0">
                <a:latin typeface="Fixedsys"/>
              </a:rPr>
              <a:t>  IL_0012: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IL_0013:  ret</a:t>
            </a:r>
          </a:p>
          <a:p>
            <a:r>
              <a:rPr lang="en-US" sz="1800" dirty="0">
                <a:latin typeface="Fixedsys"/>
              </a:rPr>
              <a:t>} // end of method Program::'&lt;&lt;Main&gt;$&gt;g__Test1|0_0'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EC650-6FFC-ACAC-B904-7DE00CEA37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dirty="0">
                <a:latin typeface="Fixedsys"/>
              </a:rPr>
              <a:t>.method assembly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static void  '&lt;&lt;Main&gt;$&gt;g__Test2|0_1'([opt] string p1,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[opt] string p2)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r>
              <a:rPr lang="en-US" sz="1800" dirty="0">
                <a:latin typeface="Fixedsys"/>
              </a:rPr>
              <a:t>{</a:t>
            </a:r>
          </a:p>
          <a:p>
            <a:r>
              <a:rPr lang="en-US" sz="1800" dirty="0">
                <a:latin typeface="Fixedsys"/>
              </a:rPr>
              <a:t>  .custom instance void </a:t>
            </a:r>
            <a:r>
              <a:rPr lang="en-US" sz="1800" dirty="0" err="1">
                <a:latin typeface="Fixedsys"/>
              </a:rPr>
              <a:t>System.Runtime.CompilerServices.NullableContextAttribute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(uint8) = ( 01 00 01 00 00 ) </a:t>
            </a:r>
          </a:p>
          <a:p>
            <a:r>
              <a:rPr lang="en-US" sz="1800" dirty="0">
                <a:latin typeface="Fixedsys"/>
              </a:rPr>
              <a:t>  .custom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System.Runtime.CompilerServices.CompilerGeneratedAttribute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= ( 01 00 00 00 ) </a:t>
            </a:r>
          </a:p>
          <a:p>
            <a:r>
              <a:rPr lang="en-US" sz="1800" dirty="0">
                <a:latin typeface="Fixedsys"/>
              </a:rPr>
              <a:t>  .param [1] = "param1"</a:t>
            </a:r>
          </a:p>
          <a:p>
            <a:r>
              <a:rPr lang="en-US" sz="1800" dirty="0">
                <a:latin typeface="Fixedsys"/>
              </a:rPr>
              <a:t>  .param [2] = "param2"</a:t>
            </a:r>
          </a:p>
          <a:p>
            <a:r>
              <a:rPr lang="en-US" sz="1800" dirty="0">
                <a:latin typeface="Fixedsys"/>
              </a:rPr>
              <a:t>  // Code size       20 (0x14)</a:t>
            </a:r>
          </a:p>
          <a:p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r>
              <a:rPr lang="en-US" sz="1800" dirty="0">
                <a:latin typeface="Fixedsys"/>
              </a:rPr>
              <a:t>  IL_0000: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IL_0001:  ldarg.0</a:t>
            </a:r>
          </a:p>
          <a:p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ldstr</a:t>
            </a:r>
            <a:r>
              <a:rPr lang="en-US" sz="1800" dirty="0">
                <a:latin typeface="Fixedsys"/>
              </a:rPr>
              <a:t>      " "</a:t>
            </a:r>
          </a:p>
          <a:p>
            <a:r>
              <a:rPr lang="en-US" sz="1800" dirty="0">
                <a:latin typeface="Fixedsys"/>
              </a:rPr>
              <a:t>  IL_0007:  ldarg.1</a:t>
            </a:r>
          </a:p>
          <a:p>
            <a:r>
              <a:rPr lang="en-US" sz="1800" dirty="0">
                <a:latin typeface="Fixedsys"/>
              </a:rPr>
              <a:t>  IL_0008:  call       string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System.String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Concat</a:t>
            </a:r>
            <a:r>
              <a:rPr lang="en-US" sz="1800" dirty="0">
                <a:latin typeface="Fixedsys"/>
              </a:rPr>
              <a:t>(string,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string)</a:t>
            </a:r>
          </a:p>
          <a:p>
            <a:r>
              <a:rPr lang="en-US" sz="1800" dirty="0">
                <a:latin typeface="Fixedsys"/>
              </a:rPr>
              <a:t>  IL_000d:  call       void [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::WriteLine(string)</a:t>
            </a:r>
          </a:p>
          <a:p>
            <a:r>
              <a:rPr lang="en-US" sz="1800" dirty="0">
                <a:latin typeface="Fixedsys"/>
              </a:rPr>
              <a:t>  IL_0012: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IL_0013:  ret</a:t>
            </a:r>
          </a:p>
          <a:p>
            <a:r>
              <a:rPr lang="en-US" sz="1800" dirty="0">
                <a:latin typeface="Fixedsys"/>
              </a:rPr>
              <a:t>} // end of method Program::'&lt;&lt;Main&gt;$&gt;g__Test2|0_1'</a:t>
            </a:r>
          </a:p>
          <a:p>
            <a:endParaRPr lang="en-US" sz="1800" dirty="0">
              <a:latin typeface="Fixedsys"/>
            </a:endParaRPr>
          </a:p>
          <a:p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F7E-4E68-55B3-D089-3A1CCFED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Typed Local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F4901-0458-86E9-FDC7-978FF97E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your cursor to figure it out</a:t>
            </a:r>
          </a:p>
          <a:p>
            <a:r>
              <a:rPr lang="en-US" dirty="0"/>
              <a:t>Also works as expected</a:t>
            </a:r>
          </a:p>
          <a:p>
            <a:r>
              <a:rPr lang="en-US" dirty="0"/>
              <a:t>Can’t use null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F5A5B-49F8-6A0E-4FD3-B0CC5365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2523998"/>
            <a:ext cx="464884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2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AD98-54CC-8EE3-9E48-696F333B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declare a method parameter using var?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2F0C-B711-DC29-5DBE-95A3DD25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</a:t>
            </a:r>
            <a:r>
              <a:rPr lang="en-US" dirty="0" err="1"/>
              <a:t>ya</a:t>
            </a:r>
            <a:r>
              <a:rPr lang="en-US" dirty="0"/>
              <a:t> boy Jeff, it should be OBVIOUS that you cannot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(compiler would have to infer the type) </a:t>
            </a:r>
            <a:r>
              <a:rPr lang="en-US" dirty="0">
                <a:sym typeface="Wingdings" panose="05000000000000000000" pitchFamily="2" charset="2"/>
              </a:rPr>
              <a:t> that just leads to complications in a language where type safety is a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4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623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Fixedsys</vt:lpstr>
      <vt:lpstr>Office Theme</vt:lpstr>
      <vt:lpstr>Chapter 9 - Parameters</vt:lpstr>
      <vt:lpstr>Questions from last time</vt:lpstr>
      <vt:lpstr>Silly Semantics</vt:lpstr>
      <vt:lpstr>Optional and Named Arguments</vt:lpstr>
      <vt:lpstr>Optional and Default ParamValue Attributes</vt:lpstr>
      <vt:lpstr>They’re essentially the same</vt:lpstr>
      <vt:lpstr>Implicitly Typed Local Variables</vt:lpstr>
      <vt:lpstr>Can you declare a method parameter using var?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13</cp:revision>
  <dcterms:created xsi:type="dcterms:W3CDTF">2022-09-08T02:10:01Z</dcterms:created>
  <dcterms:modified xsi:type="dcterms:W3CDTF">2022-09-09T01:28:15Z</dcterms:modified>
</cp:coreProperties>
</file>