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77" r:id="rId5"/>
    <p:sldId id="278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E65F9-DB2D-4F68-AA70-2DAEC2F024AA}" v="122" dt="2022-06-24T16:49:5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r Mylavarapu" userId="S::srmylavarapu@microsoft.com::050da96f-9dc9-4217-9bf0-d94230f2e03f" providerId="AD" clId="Web-{E9461FD0-7254-0910-A184-789F911B479E}"/>
    <pc:docChg chg="addSld modSld">
      <pc:chgData name="Srikar Mylavarapu" userId="S::srmylavarapu@microsoft.com::050da96f-9dc9-4217-9bf0-d94230f2e03f" providerId="AD" clId="Web-{E9461FD0-7254-0910-A184-789F911B479E}" dt="2022-06-15T17:15:54.067" v="24" actId="20577"/>
      <pc:docMkLst>
        <pc:docMk/>
      </pc:docMkLst>
      <pc:sldChg chg="modSp new">
        <pc:chgData name="Srikar Mylavarapu" userId="S::srmylavarapu@microsoft.com::050da96f-9dc9-4217-9bf0-d94230f2e03f" providerId="AD" clId="Web-{E9461FD0-7254-0910-A184-789F911B479E}" dt="2022-06-15T17:15:54.067" v="24" actId="20577"/>
        <pc:sldMkLst>
          <pc:docMk/>
          <pc:sldMk cId="2580292824" sldId="257"/>
        </pc:sldMkLst>
        <pc:spChg chg="mod">
          <ac:chgData name="Srikar Mylavarapu" userId="S::srmylavarapu@microsoft.com::050da96f-9dc9-4217-9bf0-d94230f2e03f" providerId="AD" clId="Web-{E9461FD0-7254-0910-A184-789F911B479E}" dt="2022-06-15T17:15:49.488" v="23" actId="20577"/>
          <ac:spMkLst>
            <pc:docMk/>
            <pc:sldMk cId="2580292824" sldId="257"/>
            <ac:spMk id="2" creationId="{90CECA72-2AA1-46EC-0A77-50F022AE6937}"/>
          </ac:spMkLst>
        </pc:spChg>
        <pc:spChg chg="mod">
          <ac:chgData name="Srikar Mylavarapu" userId="S::srmylavarapu@microsoft.com::050da96f-9dc9-4217-9bf0-d94230f2e03f" providerId="AD" clId="Web-{E9461FD0-7254-0910-A184-789F911B479E}" dt="2022-06-15T17:15:54.067" v="24" actId="20577"/>
          <ac:spMkLst>
            <pc:docMk/>
            <pc:sldMk cId="2580292824" sldId="257"/>
            <ac:spMk id="3" creationId="{818B4F4C-0510-DE8E-5ACD-BD041735DB3F}"/>
          </ac:spMkLst>
        </pc:spChg>
      </pc:sldChg>
    </pc:docChg>
  </pc:docChgLst>
  <pc:docChgLst>
    <pc:chgData name="Srikar Mylavarapu" userId="050da96f-9dc9-4217-9bf0-d94230f2e03f" providerId="ADAL" clId="{C9FE65F9-DB2D-4F68-AA70-2DAEC2F024AA}"/>
    <pc:docChg chg="undo custSel addSld delSld modSld sldOrd">
      <pc:chgData name="Srikar Mylavarapu" userId="050da96f-9dc9-4217-9bf0-d94230f2e03f" providerId="ADAL" clId="{C9FE65F9-DB2D-4F68-AA70-2DAEC2F024AA}" dt="2022-06-24T16:58:08.105" v="7941" actId="20577"/>
      <pc:docMkLst>
        <pc:docMk/>
      </pc:docMkLst>
      <pc:sldChg chg="modSp mod">
        <pc:chgData name="Srikar Mylavarapu" userId="050da96f-9dc9-4217-9bf0-d94230f2e03f" providerId="ADAL" clId="{C9FE65F9-DB2D-4F68-AA70-2DAEC2F024AA}" dt="2022-06-16T12:26:21.079" v="7382" actId="27636"/>
        <pc:sldMkLst>
          <pc:docMk/>
          <pc:sldMk cId="109857222" sldId="256"/>
        </pc:sldMkLst>
        <pc:spChg chg="mod">
          <ac:chgData name="Srikar Mylavarapu" userId="050da96f-9dc9-4217-9bf0-d94230f2e03f" providerId="ADAL" clId="{C9FE65F9-DB2D-4F68-AA70-2DAEC2F024AA}" dt="2022-06-16T12:26:21.079" v="7382" actId="27636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 modClrScheme chgLayout">
        <pc:chgData name="Srikar Mylavarapu" userId="050da96f-9dc9-4217-9bf0-d94230f2e03f" providerId="ADAL" clId="{C9FE65F9-DB2D-4F68-AA70-2DAEC2F024AA}" dt="2022-06-24T16:58:08.105" v="7941" actId="20577"/>
        <pc:sldMkLst>
          <pc:docMk/>
          <pc:sldMk cId="1630222654" sldId="257"/>
        </pc:sldMkLst>
        <pc:spChg chg="mod ord">
          <ac:chgData name="Srikar Mylavarapu" userId="050da96f-9dc9-4217-9bf0-d94230f2e03f" providerId="ADAL" clId="{C9FE65F9-DB2D-4F68-AA70-2DAEC2F024AA}" dt="2022-06-15T19:08:57.557" v="804" actId="20577"/>
          <ac:spMkLst>
            <pc:docMk/>
            <pc:sldMk cId="1630222654" sldId="257"/>
            <ac:spMk id="2" creationId="{AD38D2EE-86D2-E7B1-9DD6-736C2376644E}"/>
          </ac:spMkLst>
        </pc:spChg>
        <pc:spChg chg="mod ord">
          <ac:chgData name="Srikar Mylavarapu" userId="050da96f-9dc9-4217-9bf0-d94230f2e03f" providerId="ADAL" clId="{C9FE65F9-DB2D-4F68-AA70-2DAEC2F024AA}" dt="2022-06-15T20:39:44.375" v="6658" actId="20577"/>
          <ac:spMkLst>
            <pc:docMk/>
            <pc:sldMk cId="1630222654" sldId="257"/>
            <ac:spMk id="3" creationId="{317189FE-9A2E-40C3-3463-1384F2F455BF}"/>
          </ac:spMkLst>
        </pc:spChg>
        <pc:spChg chg="add mod ord">
          <ac:chgData name="Srikar Mylavarapu" userId="050da96f-9dc9-4217-9bf0-d94230f2e03f" providerId="ADAL" clId="{C9FE65F9-DB2D-4F68-AA70-2DAEC2F024AA}" dt="2022-06-15T19:10:16.018" v="843" actId="20577"/>
          <ac:spMkLst>
            <pc:docMk/>
            <pc:sldMk cId="1630222654" sldId="257"/>
            <ac:spMk id="4" creationId="{CABDB7E0-8D6C-4075-2637-1D8E542B2D24}"/>
          </ac:spMkLst>
        </pc:spChg>
        <pc:spChg chg="add mod ord">
          <ac:chgData name="Srikar Mylavarapu" userId="050da96f-9dc9-4217-9bf0-d94230f2e03f" providerId="ADAL" clId="{C9FE65F9-DB2D-4F68-AA70-2DAEC2F024AA}" dt="2022-06-15T19:09:03.753" v="821" actId="20577"/>
          <ac:spMkLst>
            <pc:docMk/>
            <pc:sldMk cId="1630222654" sldId="257"/>
            <ac:spMk id="5" creationId="{591AB90F-5829-B2EC-309A-2C2DEE2E0753}"/>
          </ac:spMkLst>
        </pc:spChg>
        <pc:spChg chg="add mod ord">
          <ac:chgData name="Srikar Mylavarapu" userId="050da96f-9dc9-4217-9bf0-d94230f2e03f" providerId="ADAL" clId="{C9FE65F9-DB2D-4F68-AA70-2DAEC2F024AA}" dt="2022-06-24T16:58:08.105" v="7941" actId="20577"/>
          <ac:spMkLst>
            <pc:docMk/>
            <pc:sldMk cId="1630222654" sldId="257"/>
            <ac:spMk id="6" creationId="{FBBC6A37-044E-A332-576F-235074642F6C}"/>
          </ac:spMkLst>
        </pc:spChg>
      </pc:sldChg>
      <pc:sldChg chg="modSp del mod">
        <pc:chgData name="Srikar Mylavarapu" userId="050da96f-9dc9-4217-9bf0-d94230f2e03f" providerId="ADAL" clId="{C9FE65F9-DB2D-4F68-AA70-2DAEC2F024AA}" dt="2022-06-15T17:16:45.842" v="42" actId="2696"/>
        <pc:sldMkLst>
          <pc:docMk/>
          <pc:sldMk cId="2580292824" sldId="257"/>
        </pc:sldMkLst>
        <pc:spChg chg="mod">
          <ac:chgData name="Srikar Mylavarapu" userId="050da96f-9dc9-4217-9bf0-d94230f2e03f" providerId="ADAL" clId="{C9FE65F9-DB2D-4F68-AA70-2DAEC2F024AA}" dt="2022-06-15T17:16:40.576" v="41" actId="20577"/>
          <ac:spMkLst>
            <pc:docMk/>
            <pc:sldMk cId="2580292824" sldId="257"/>
            <ac:spMk id="2" creationId="{90CECA72-2AA1-46EC-0A77-50F022AE6937}"/>
          </ac:spMkLst>
        </pc:spChg>
        <pc:spChg chg="mod">
          <ac:chgData name="Srikar Mylavarapu" userId="050da96f-9dc9-4217-9bf0-d94230f2e03f" providerId="ADAL" clId="{C9FE65F9-DB2D-4F68-AA70-2DAEC2F024AA}" dt="2022-06-15T17:16:38.518" v="38" actId="20577"/>
          <ac:spMkLst>
            <pc:docMk/>
            <pc:sldMk cId="2580292824" sldId="257"/>
            <ac:spMk id="3" creationId="{818B4F4C-0510-DE8E-5ACD-BD041735DB3F}"/>
          </ac:spMkLst>
        </pc:spChg>
      </pc:sldChg>
      <pc:sldChg chg="modSp new mod ord">
        <pc:chgData name="Srikar Mylavarapu" userId="050da96f-9dc9-4217-9bf0-d94230f2e03f" providerId="ADAL" clId="{C9FE65F9-DB2D-4F68-AA70-2DAEC2F024AA}" dt="2022-06-24T16:17:16.056" v="7873" actId="20577"/>
        <pc:sldMkLst>
          <pc:docMk/>
          <pc:sldMk cId="957619479" sldId="258"/>
        </pc:sldMkLst>
        <pc:spChg chg="mod">
          <ac:chgData name="Srikar Mylavarapu" userId="050da96f-9dc9-4217-9bf0-d94230f2e03f" providerId="ADAL" clId="{C9FE65F9-DB2D-4F68-AA70-2DAEC2F024AA}" dt="2022-06-15T17:21:16.838" v="651" actId="20577"/>
          <ac:spMkLst>
            <pc:docMk/>
            <pc:sldMk cId="957619479" sldId="258"/>
            <ac:spMk id="2" creationId="{B33C13CA-4BB5-3934-EE60-678790F1979D}"/>
          </ac:spMkLst>
        </pc:spChg>
        <pc:spChg chg="mod">
          <ac:chgData name="Srikar Mylavarapu" userId="050da96f-9dc9-4217-9bf0-d94230f2e03f" providerId="ADAL" clId="{C9FE65F9-DB2D-4F68-AA70-2DAEC2F024AA}" dt="2022-06-24T16:17:16.056" v="7873" actId="20577"/>
          <ac:spMkLst>
            <pc:docMk/>
            <pc:sldMk cId="957619479" sldId="258"/>
            <ac:spMk id="3" creationId="{41CC1AFD-F94C-2B98-C2E2-3294ECC0A273}"/>
          </ac:spMkLst>
        </pc:spChg>
      </pc:sldChg>
      <pc:sldChg chg="addSp delSp modSp new del mod">
        <pc:chgData name="Srikar Mylavarapu" userId="050da96f-9dc9-4217-9bf0-d94230f2e03f" providerId="ADAL" clId="{C9FE65F9-DB2D-4F68-AA70-2DAEC2F024AA}" dt="2022-06-17T20:49:40.472" v="7544" actId="47"/>
        <pc:sldMkLst>
          <pc:docMk/>
          <pc:sldMk cId="2630579101" sldId="259"/>
        </pc:sldMkLst>
        <pc:spChg chg="mod">
          <ac:chgData name="Srikar Mylavarapu" userId="050da96f-9dc9-4217-9bf0-d94230f2e03f" providerId="ADAL" clId="{C9FE65F9-DB2D-4F68-AA70-2DAEC2F024AA}" dt="2022-06-15T19:14:04.537" v="1375" actId="20577"/>
          <ac:spMkLst>
            <pc:docMk/>
            <pc:sldMk cId="2630579101" sldId="259"/>
            <ac:spMk id="2" creationId="{7679AFAB-5543-9E2E-B4D2-82D39026D572}"/>
          </ac:spMkLst>
        </pc:spChg>
        <pc:spChg chg="mod">
          <ac:chgData name="Srikar Mylavarapu" userId="050da96f-9dc9-4217-9bf0-d94230f2e03f" providerId="ADAL" clId="{C9FE65F9-DB2D-4F68-AA70-2DAEC2F024AA}" dt="2022-06-15T19:13:32.626" v="1312" actId="20577"/>
          <ac:spMkLst>
            <pc:docMk/>
            <pc:sldMk cId="2630579101" sldId="259"/>
            <ac:spMk id="3" creationId="{2E7CA85E-2A3F-3221-BC68-E810DCF16282}"/>
          </ac:spMkLst>
        </pc:spChg>
        <pc:spChg chg="mod">
          <ac:chgData name="Srikar Mylavarapu" userId="050da96f-9dc9-4217-9bf0-d94230f2e03f" providerId="ADAL" clId="{C9FE65F9-DB2D-4F68-AA70-2DAEC2F024AA}" dt="2022-06-15T19:15:53.781" v="1506" actId="20577"/>
          <ac:spMkLst>
            <pc:docMk/>
            <pc:sldMk cId="2630579101" sldId="259"/>
            <ac:spMk id="4" creationId="{A34340E2-DB6C-243A-890C-7BF14AB0362B}"/>
          </ac:spMkLst>
        </pc:spChg>
        <pc:spChg chg="mod">
          <ac:chgData name="Srikar Mylavarapu" userId="050da96f-9dc9-4217-9bf0-d94230f2e03f" providerId="ADAL" clId="{C9FE65F9-DB2D-4F68-AA70-2DAEC2F024AA}" dt="2022-06-15T19:13:29.334" v="1297" actId="20577"/>
          <ac:spMkLst>
            <pc:docMk/>
            <pc:sldMk cId="2630579101" sldId="259"/>
            <ac:spMk id="5" creationId="{6610DC46-72AF-8806-BD61-8A842B22BF87}"/>
          </ac:spMkLst>
        </pc:spChg>
        <pc:spChg chg="del mod">
          <ac:chgData name="Srikar Mylavarapu" userId="050da96f-9dc9-4217-9bf0-d94230f2e03f" providerId="ADAL" clId="{C9FE65F9-DB2D-4F68-AA70-2DAEC2F024AA}" dt="2022-06-15T19:15:02.442" v="1397"/>
          <ac:spMkLst>
            <pc:docMk/>
            <pc:sldMk cId="2630579101" sldId="259"/>
            <ac:spMk id="6" creationId="{9A41D9CF-E460-0E50-360D-322EC000EC10}"/>
          </ac:spMkLst>
        </pc:spChg>
        <pc:picChg chg="add mod">
          <ac:chgData name="Srikar Mylavarapu" userId="050da96f-9dc9-4217-9bf0-d94230f2e03f" providerId="ADAL" clId="{C9FE65F9-DB2D-4F68-AA70-2DAEC2F024AA}" dt="2022-06-15T19:15:09.811" v="1400" actId="1076"/>
          <ac:picMkLst>
            <pc:docMk/>
            <pc:sldMk cId="2630579101" sldId="259"/>
            <ac:picMk id="1026" creationId="{A6B69FE0-CD5D-01B0-0629-6FBC88C12399}"/>
          </ac:picMkLst>
        </pc:picChg>
      </pc:sldChg>
      <pc:sldChg chg="addSp delSp modSp new del mod setBg modClrScheme chgLayout">
        <pc:chgData name="Srikar Mylavarapu" userId="050da96f-9dc9-4217-9bf0-d94230f2e03f" providerId="ADAL" clId="{C9FE65F9-DB2D-4F68-AA70-2DAEC2F024AA}" dt="2022-06-16T12:26:51.229" v="7383" actId="47"/>
        <pc:sldMkLst>
          <pc:docMk/>
          <pc:sldMk cId="2127792681" sldId="260"/>
        </pc:sldMkLst>
        <pc:spChg chg="del mod ord">
          <ac:chgData name="Srikar Mylavarapu" userId="050da96f-9dc9-4217-9bf0-d94230f2e03f" providerId="ADAL" clId="{C9FE65F9-DB2D-4F68-AA70-2DAEC2F024AA}" dt="2022-06-15T19:26:25.993" v="2156" actId="478"/>
          <ac:spMkLst>
            <pc:docMk/>
            <pc:sldMk cId="2127792681" sldId="260"/>
            <ac:spMk id="2" creationId="{415AEEEB-3A07-7F10-9835-8772D1A9D19D}"/>
          </ac:spMkLst>
        </pc:spChg>
        <pc:spChg chg="del mod ord">
          <ac:chgData name="Srikar Mylavarapu" userId="050da96f-9dc9-4217-9bf0-d94230f2e03f" providerId="ADAL" clId="{C9FE65F9-DB2D-4F68-AA70-2DAEC2F024AA}" dt="2022-06-15T19:26:19.954" v="2153"/>
          <ac:spMkLst>
            <pc:docMk/>
            <pc:sldMk cId="2127792681" sldId="260"/>
            <ac:spMk id="3" creationId="{234C2BAF-06AB-A7F9-52B8-9704E61D4A98}"/>
          </ac:spMkLst>
        </pc:spChg>
        <pc:spChg chg="del mod ord">
          <ac:chgData name="Srikar Mylavarapu" userId="050da96f-9dc9-4217-9bf0-d94230f2e03f" providerId="ADAL" clId="{C9FE65F9-DB2D-4F68-AA70-2DAEC2F024AA}" dt="2022-06-15T19:18:00.536" v="1566" actId="700"/>
          <ac:spMkLst>
            <pc:docMk/>
            <pc:sldMk cId="2127792681" sldId="260"/>
            <ac:spMk id="4" creationId="{6B517A5C-49A2-B0F5-9DD6-847C059D5933}"/>
          </ac:spMkLst>
        </pc:spChg>
        <pc:spChg chg="del">
          <ac:chgData name="Srikar Mylavarapu" userId="050da96f-9dc9-4217-9bf0-d94230f2e03f" providerId="ADAL" clId="{C9FE65F9-DB2D-4F68-AA70-2DAEC2F024AA}" dt="2022-06-15T19:18:00.536" v="1566" actId="700"/>
          <ac:spMkLst>
            <pc:docMk/>
            <pc:sldMk cId="2127792681" sldId="260"/>
            <ac:spMk id="5" creationId="{ECBD69DF-B98B-1BA5-C609-F159742376E5}"/>
          </ac:spMkLst>
        </pc:spChg>
        <pc:spChg chg="del">
          <ac:chgData name="Srikar Mylavarapu" userId="050da96f-9dc9-4217-9bf0-d94230f2e03f" providerId="ADAL" clId="{C9FE65F9-DB2D-4F68-AA70-2DAEC2F024AA}" dt="2022-06-15T19:18:00.536" v="1566" actId="700"/>
          <ac:spMkLst>
            <pc:docMk/>
            <pc:sldMk cId="2127792681" sldId="260"/>
            <ac:spMk id="6" creationId="{C98CA18E-360E-4B9F-49EC-D5E79DAFE811}"/>
          </ac:spMkLst>
        </pc:spChg>
        <pc:spChg chg="add del mod ord">
          <ac:chgData name="Srikar Mylavarapu" userId="050da96f-9dc9-4217-9bf0-d94230f2e03f" providerId="ADAL" clId="{C9FE65F9-DB2D-4F68-AA70-2DAEC2F024AA}" dt="2022-06-15T19:26:02.938" v="2151" actId="700"/>
          <ac:spMkLst>
            <pc:docMk/>
            <pc:sldMk cId="2127792681" sldId="260"/>
            <ac:spMk id="7" creationId="{DCEA1062-3C22-D33D-2D19-4A12BE0BE078}"/>
          </ac:spMkLst>
        </pc:spChg>
        <pc:spChg chg="add mod ord">
          <ac:chgData name="Srikar Mylavarapu" userId="050da96f-9dc9-4217-9bf0-d94230f2e03f" providerId="ADAL" clId="{C9FE65F9-DB2D-4F68-AA70-2DAEC2F024AA}" dt="2022-06-15T19:36:08.673" v="2772" actId="26606"/>
          <ac:spMkLst>
            <pc:docMk/>
            <pc:sldMk cId="2127792681" sldId="260"/>
            <ac:spMk id="8" creationId="{2C5EA29B-AEE3-56C4-057C-07CCB6291FDA}"/>
          </ac:spMkLst>
        </pc:spChg>
        <pc:spChg chg="add del">
          <ac:chgData name="Srikar Mylavarapu" userId="050da96f-9dc9-4217-9bf0-d94230f2e03f" providerId="ADAL" clId="{C9FE65F9-DB2D-4F68-AA70-2DAEC2F024AA}" dt="2022-06-15T19:36:08.673" v="2772" actId="26606"/>
          <ac:spMkLst>
            <pc:docMk/>
            <pc:sldMk cId="2127792681" sldId="260"/>
            <ac:spMk id="2055" creationId="{D4771268-CB57-404A-9271-370EB28F6090}"/>
          </ac:spMkLst>
        </pc:spChg>
        <pc:picChg chg="add mod ord">
          <ac:chgData name="Srikar Mylavarapu" userId="050da96f-9dc9-4217-9bf0-d94230f2e03f" providerId="ADAL" clId="{C9FE65F9-DB2D-4F68-AA70-2DAEC2F024AA}" dt="2022-06-15T19:36:08.673" v="2772" actId="26606"/>
          <ac:picMkLst>
            <pc:docMk/>
            <pc:sldMk cId="2127792681" sldId="260"/>
            <ac:picMk id="2050" creationId="{DB262247-7210-0D39-F77D-68610C995CE3}"/>
          </ac:picMkLst>
        </pc:picChg>
      </pc:sldChg>
      <pc:sldChg chg="modSp new del mod ord">
        <pc:chgData name="Srikar Mylavarapu" userId="050da96f-9dc9-4217-9bf0-d94230f2e03f" providerId="ADAL" clId="{C9FE65F9-DB2D-4F68-AA70-2DAEC2F024AA}" dt="2022-06-17T20:49:40.472" v="7544" actId="47"/>
        <pc:sldMkLst>
          <pc:docMk/>
          <pc:sldMk cId="3923273270" sldId="261"/>
        </pc:sldMkLst>
        <pc:spChg chg="mod">
          <ac:chgData name="Srikar Mylavarapu" userId="050da96f-9dc9-4217-9bf0-d94230f2e03f" providerId="ADAL" clId="{C9FE65F9-DB2D-4F68-AA70-2DAEC2F024AA}" dt="2022-06-15T19:29:21.627" v="2398" actId="20577"/>
          <ac:spMkLst>
            <pc:docMk/>
            <pc:sldMk cId="3923273270" sldId="261"/>
            <ac:spMk id="2" creationId="{CA164B05-B1B5-5E10-0FB4-4A6015912DF7}"/>
          </ac:spMkLst>
        </pc:spChg>
        <pc:spChg chg="mod">
          <ac:chgData name="Srikar Mylavarapu" userId="050da96f-9dc9-4217-9bf0-d94230f2e03f" providerId="ADAL" clId="{C9FE65F9-DB2D-4F68-AA70-2DAEC2F024AA}" dt="2022-06-15T20:40:45.027" v="6746" actId="20577"/>
          <ac:spMkLst>
            <pc:docMk/>
            <pc:sldMk cId="3923273270" sldId="261"/>
            <ac:spMk id="3" creationId="{6FAD65B3-FAEE-E5EB-14DB-21EC5906A6BD}"/>
          </ac:spMkLst>
        </pc:spChg>
      </pc:sldChg>
      <pc:sldChg chg="addSp delSp modSp new del mod ord">
        <pc:chgData name="Srikar Mylavarapu" userId="050da96f-9dc9-4217-9bf0-d94230f2e03f" providerId="ADAL" clId="{C9FE65F9-DB2D-4F68-AA70-2DAEC2F024AA}" dt="2022-06-17T20:49:40.472" v="7544" actId="47"/>
        <pc:sldMkLst>
          <pc:docMk/>
          <pc:sldMk cId="1114108072" sldId="262"/>
        </pc:sldMkLst>
        <pc:spChg chg="mod">
          <ac:chgData name="Srikar Mylavarapu" userId="050da96f-9dc9-4217-9bf0-d94230f2e03f" providerId="ADAL" clId="{C9FE65F9-DB2D-4F68-AA70-2DAEC2F024AA}" dt="2022-06-15T19:35:06.748" v="2710" actId="20577"/>
          <ac:spMkLst>
            <pc:docMk/>
            <pc:sldMk cId="1114108072" sldId="262"/>
            <ac:spMk id="2" creationId="{9C257C2A-9730-6EC0-146F-5AA523786644}"/>
          </ac:spMkLst>
        </pc:spChg>
        <pc:spChg chg="add del">
          <ac:chgData name="Srikar Mylavarapu" userId="050da96f-9dc9-4217-9bf0-d94230f2e03f" providerId="ADAL" clId="{C9FE65F9-DB2D-4F68-AA70-2DAEC2F024AA}" dt="2022-06-15T19:34:51.678" v="2703"/>
          <ac:spMkLst>
            <pc:docMk/>
            <pc:sldMk cId="1114108072" sldId="262"/>
            <ac:spMk id="3" creationId="{B06C2068-1372-91BC-3E97-C43AEEBF7BE0}"/>
          </ac:spMkLst>
        </pc:spChg>
        <pc:picChg chg="add del mod">
          <ac:chgData name="Srikar Mylavarapu" userId="050da96f-9dc9-4217-9bf0-d94230f2e03f" providerId="ADAL" clId="{C9FE65F9-DB2D-4F68-AA70-2DAEC2F024AA}" dt="2022-06-15T19:33:56.471" v="2702"/>
          <ac:picMkLst>
            <pc:docMk/>
            <pc:sldMk cId="1114108072" sldId="262"/>
            <ac:picMk id="3074" creationId="{C1D01159-AE96-BBC5-BECA-A974AADC3068}"/>
          </ac:picMkLst>
        </pc:picChg>
        <pc:picChg chg="add mod">
          <ac:chgData name="Srikar Mylavarapu" userId="050da96f-9dc9-4217-9bf0-d94230f2e03f" providerId="ADAL" clId="{C9FE65F9-DB2D-4F68-AA70-2DAEC2F024AA}" dt="2022-06-15T19:34:58.227" v="2707" actId="1076"/>
          <ac:picMkLst>
            <pc:docMk/>
            <pc:sldMk cId="1114108072" sldId="262"/>
            <ac:picMk id="3076" creationId="{021CFAB1-456B-1ABF-AFC6-B0E7ABE13631}"/>
          </ac:picMkLst>
        </pc:picChg>
      </pc:sldChg>
      <pc:sldChg chg="modSp new del mod">
        <pc:chgData name="Srikar Mylavarapu" userId="050da96f-9dc9-4217-9bf0-d94230f2e03f" providerId="ADAL" clId="{C9FE65F9-DB2D-4F68-AA70-2DAEC2F024AA}" dt="2022-06-15T19:36:25.371" v="2803" actId="680"/>
        <pc:sldMkLst>
          <pc:docMk/>
          <pc:sldMk cId="2116671988" sldId="263"/>
        </pc:sldMkLst>
        <pc:spChg chg="mod">
          <ac:chgData name="Srikar Mylavarapu" userId="050da96f-9dc9-4217-9bf0-d94230f2e03f" providerId="ADAL" clId="{C9FE65F9-DB2D-4F68-AA70-2DAEC2F024AA}" dt="2022-06-15T19:36:24.090" v="2802" actId="20577"/>
          <ac:spMkLst>
            <pc:docMk/>
            <pc:sldMk cId="2116671988" sldId="263"/>
            <ac:spMk id="2" creationId="{3ED38FBC-DFC1-8378-F9BF-0A338E0256CB}"/>
          </ac:spMkLst>
        </pc:spChg>
      </pc:sldChg>
      <pc:sldChg chg="modSp new del mod">
        <pc:chgData name="Srikar Mylavarapu" userId="050da96f-9dc9-4217-9bf0-d94230f2e03f" providerId="ADAL" clId="{C9FE65F9-DB2D-4F68-AA70-2DAEC2F024AA}" dt="2022-06-17T20:49:40.472" v="7544" actId="47"/>
        <pc:sldMkLst>
          <pc:docMk/>
          <pc:sldMk cId="2213971812" sldId="263"/>
        </pc:sldMkLst>
        <pc:spChg chg="mod">
          <ac:chgData name="Srikar Mylavarapu" userId="050da96f-9dc9-4217-9bf0-d94230f2e03f" providerId="ADAL" clId="{C9FE65F9-DB2D-4F68-AA70-2DAEC2F024AA}" dt="2022-06-15T19:36:31.658" v="2811" actId="20577"/>
          <ac:spMkLst>
            <pc:docMk/>
            <pc:sldMk cId="2213971812" sldId="263"/>
            <ac:spMk id="2" creationId="{578709E7-A063-4C2A-E5D8-E17885E8F480}"/>
          </ac:spMkLst>
        </pc:spChg>
        <pc:spChg chg="mod">
          <ac:chgData name="Srikar Mylavarapu" userId="050da96f-9dc9-4217-9bf0-d94230f2e03f" providerId="ADAL" clId="{C9FE65F9-DB2D-4F68-AA70-2DAEC2F024AA}" dt="2022-06-16T12:26:59.617" v="7387" actId="20577"/>
          <ac:spMkLst>
            <pc:docMk/>
            <pc:sldMk cId="2213971812" sldId="263"/>
            <ac:spMk id="3" creationId="{E58561CE-56D3-B56E-03D3-FFE26DAFD0CE}"/>
          </ac:spMkLst>
        </pc:spChg>
      </pc:sldChg>
      <pc:sldChg chg="addSp delSp modSp new mod modClrScheme chgLayout">
        <pc:chgData name="Srikar Mylavarapu" userId="050da96f-9dc9-4217-9bf0-d94230f2e03f" providerId="ADAL" clId="{C9FE65F9-DB2D-4F68-AA70-2DAEC2F024AA}" dt="2022-06-23T21:24:58.660" v="7770" actId="27636"/>
        <pc:sldMkLst>
          <pc:docMk/>
          <pc:sldMk cId="3122703356" sldId="264"/>
        </pc:sldMkLst>
        <pc:spChg chg="mod ord">
          <ac:chgData name="Srikar Mylavarapu" userId="050da96f-9dc9-4217-9bf0-d94230f2e03f" providerId="ADAL" clId="{C9FE65F9-DB2D-4F68-AA70-2DAEC2F024AA}" dt="2022-06-15T20:13:51.100" v="5787" actId="700"/>
          <ac:spMkLst>
            <pc:docMk/>
            <pc:sldMk cId="3122703356" sldId="264"/>
            <ac:spMk id="2" creationId="{049D8D63-5887-EF00-9973-4C5B4FBFD631}"/>
          </ac:spMkLst>
        </pc:spChg>
        <pc:spChg chg="mod ord">
          <ac:chgData name="Srikar Mylavarapu" userId="050da96f-9dc9-4217-9bf0-d94230f2e03f" providerId="ADAL" clId="{C9FE65F9-DB2D-4F68-AA70-2DAEC2F024AA}" dt="2022-06-23T21:24:58.660" v="7770" actId="27636"/>
          <ac:spMkLst>
            <pc:docMk/>
            <pc:sldMk cId="3122703356" sldId="264"/>
            <ac:spMk id="3" creationId="{35F3192F-BD4A-2005-EB91-BDB7D5E524CF}"/>
          </ac:spMkLst>
        </pc:spChg>
        <pc:spChg chg="add del mod ord">
          <ac:chgData name="Srikar Mylavarapu" userId="050da96f-9dc9-4217-9bf0-d94230f2e03f" providerId="ADAL" clId="{C9FE65F9-DB2D-4F68-AA70-2DAEC2F024AA}" dt="2022-06-15T20:13:59.431" v="5788"/>
          <ac:spMkLst>
            <pc:docMk/>
            <pc:sldMk cId="3122703356" sldId="264"/>
            <ac:spMk id="4" creationId="{8B88D252-5CE2-A4FC-0ECD-67C42D05FE87}"/>
          </ac:spMkLst>
        </pc:spChg>
        <pc:picChg chg="add mod">
          <ac:chgData name="Srikar Mylavarapu" userId="050da96f-9dc9-4217-9bf0-d94230f2e03f" providerId="ADAL" clId="{C9FE65F9-DB2D-4F68-AA70-2DAEC2F024AA}" dt="2022-06-15T20:14:05.175" v="5791" actId="1076"/>
          <ac:picMkLst>
            <pc:docMk/>
            <pc:sldMk cId="3122703356" sldId="264"/>
            <ac:picMk id="4098" creationId="{EE43FED3-E627-435D-960D-89FC7756B46E}"/>
          </ac:picMkLst>
        </pc:picChg>
      </pc:sldChg>
      <pc:sldChg chg="modSp new mod ord">
        <pc:chgData name="Srikar Mylavarapu" userId="050da96f-9dc9-4217-9bf0-d94230f2e03f" providerId="ADAL" clId="{C9FE65F9-DB2D-4F68-AA70-2DAEC2F024AA}" dt="2022-06-23T21:26:26.506" v="7774"/>
        <pc:sldMkLst>
          <pc:docMk/>
          <pc:sldMk cId="3558152372" sldId="265"/>
        </pc:sldMkLst>
        <pc:spChg chg="mod">
          <ac:chgData name="Srikar Mylavarapu" userId="050da96f-9dc9-4217-9bf0-d94230f2e03f" providerId="ADAL" clId="{C9FE65F9-DB2D-4F68-AA70-2DAEC2F024AA}" dt="2022-06-15T19:43:04.254" v="3412" actId="20577"/>
          <ac:spMkLst>
            <pc:docMk/>
            <pc:sldMk cId="3558152372" sldId="265"/>
            <ac:spMk id="2" creationId="{438B96C0-E2DE-4B46-C2AC-027CF17AB206}"/>
          </ac:spMkLst>
        </pc:spChg>
        <pc:spChg chg="mod">
          <ac:chgData name="Srikar Mylavarapu" userId="050da96f-9dc9-4217-9bf0-d94230f2e03f" providerId="ADAL" clId="{C9FE65F9-DB2D-4F68-AA70-2DAEC2F024AA}" dt="2022-06-15T20:00:37.312" v="4686" actId="20577"/>
          <ac:spMkLst>
            <pc:docMk/>
            <pc:sldMk cId="3558152372" sldId="265"/>
            <ac:spMk id="3" creationId="{E21E11F7-7557-012F-4899-13BF7CED0972}"/>
          </ac:spMkLst>
        </pc:spChg>
      </pc:sldChg>
      <pc:sldChg chg="modSp new del mod">
        <pc:chgData name="Srikar Mylavarapu" userId="050da96f-9dc9-4217-9bf0-d94230f2e03f" providerId="ADAL" clId="{C9FE65F9-DB2D-4F68-AA70-2DAEC2F024AA}" dt="2022-06-15T19:49:41.718" v="4124" actId="2696"/>
        <pc:sldMkLst>
          <pc:docMk/>
          <pc:sldMk cId="2030385571" sldId="266"/>
        </pc:sldMkLst>
        <pc:spChg chg="mod">
          <ac:chgData name="Srikar Mylavarapu" userId="050da96f-9dc9-4217-9bf0-d94230f2e03f" providerId="ADAL" clId="{C9FE65F9-DB2D-4F68-AA70-2DAEC2F024AA}" dt="2022-06-15T19:46:55.326" v="3892" actId="20577"/>
          <ac:spMkLst>
            <pc:docMk/>
            <pc:sldMk cId="2030385571" sldId="266"/>
            <ac:spMk id="2" creationId="{E5FA5AF8-8E7C-478D-C8D1-FD0A12EBE86B}"/>
          </ac:spMkLst>
        </pc:spChg>
        <pc:spChg chg="mod">
          <ac:chgData name="Srikar Mylavarapu" userId="050da96f-9dc9-4217-9bf0-d94230f2e03f" providerId="ADAL" clId="{C9FE65F9-DB2D-4F68-AA70-2DAEC2F024AA}" dt="2022-06-15T19:48:26.624" v="4006" actId="20577"/>
          <ac:spMkLst>
            <pc:docMk/>
            <pc:sldMk cId="2030385571" sldId="266"/>
            <ac:spMk id="3" creationId="{B40CE494-EFB8-9880-F565-9DDC249CF275}"/>
          </ac:spMkLst>
        </pc:spChg>
      </pc:sldChg>
      <pc:sldChg chg="addSp modSp new mod modClrScheme chgLayout">
        <pc:chgData name="Srikar Mylavarapu" userId="050da96f-9dc9-4217-9bf0-d94230f2e03f" providerId="ADAL" clId="{C9FE65F9-DB2D-4F68-AA70-2DAEC2F024AA}" dt="2022-06-15T19:55:46.495" v="4416" actId="20577"/>
        <pc:sldMkLst>
          <pc:docMk/>
          <pc:sldMk cId="2734725081" sldId="267"/>
        </pc:sldMkLst>
        <pc:spChg chg="mod ord">
          <ac:chgData name="Srikar Mylavarapu" userId="050da96f-9dc9-4217-9bf0-d94230f2e03f" providerId="ADAL" clId="{C9FE65F9-DB2D-4F68-AA70-2DAEC2F024AA}" dt="2022-06-15T19:53:13.105" v="4291" actId="700"/>
          <ac:spMkLst>
            <pc:docMk/>
            <pc:sldMk cId="2734725081" sldId="267"/>
            <ac:spMk id="2" creationId="{D5A820BF-ACDC-258C-16AF-465A652D899C}"/>
          </ac:spMkLst>
        </pc:spChg>
        <pc:spChg chg="mod ord">
          <ac:chgData name="Srikar Mylavarapu" userId="050da96f-9dc9-4217-9bf0-d94230f2e03f" providerId="ADAL" clId="{C9FE65F9-DB2D-4F68-AA70-2DAEC2F024AA}" dt="2022-06-15T19:55:46.495" v="4416" actId="20577"/>
          <ac:spMkLst>
            <pc:docMk/>
            <pc:sldMk cId="2734725081" sldId="267"/>
            <ac:spMk id="3" creationId="{1FA3F5FC-74ED-2089-7EDE-31230E1DAFE7}"/>
          </ac:spMkLst>
        </pc:spChg>
        <pc:spChg chg="add mod ord">
          <ac:chgData name="Srikar Mylavarapu" userId="050da96f-9dc9-4217-9bf0-d94230f2e03f" providerId="ADAL" clId="{C9FE65F9-DB2D-4F68-AA70-2DAEC2F024AA}" dt="2022-06-15T19:53:39.427" v="4295" actId="20577"/>
          <ac:spMkLst>
            <pc:docMk/>
            <pc:sldMk cId="2734725081" sldId="267"/>
            <ac:spMk id="4" creationId="{1FC6A92E-B461-AC33-DE9E-9DF50C3DB3DC}"/>
          </ac:spMkLst>
        </pc:spChg>
      </pc:sldChg>
      <pc:sldChg chg="modSp new mod">
        <pc:chgData name="Srikar Mylavarapu" userId="050da96f-9dc9-4217-9bf0-d94230f2e03f" providerId="ADAL" clId="{C9FE65F9-DB2D-4F68-AA70-2DAEC2F024AA}" dt="2022-06-15T20:06:08.303" v="5126" actId="20577"/>
        <pc:sldMkLst>
          <pc:docMk/>
          <pc:sldMk cId="4278817627" sldId="268"/>
        </pc:sldMkLst>
        <pc:spChg chg="mod">
          <ac:chgData name="Srikar Mylavarapu" userId="050da96f-9dc9-4217-9bf0-d94230f2e03f" providerId="ADAL" clId="{C9FE65F9-DB2D-4F68-AA70-2DAEC2F024AA}" dt="2022-06-15T20:02:19.538" v="4694" actId="20577"/>
          <ac:spMkLst>
            <pc:docMk/>
            <pc:sldMk cId="4278817627" sldId="268"/>
            <ac:spMk id="2" creationId="{025831D8-4646-5E38-F400-6A581E9E3841}"/>
          </ac:spMkLst>
        </pc:spChg>
        <pc:spChg chg="mod">
          <ac:chgData name="Srikar Mylavarapu" userId="050da96f-9dc9-4217-9bf0-d94230f2e03f" providerId="ADAL" clId="{C9FE65F9-DB2D-4F68-AA70-2DAEC2F024AA}" dt="2022-06-15T20:06:08.303" v="5126" actId="20577"/>
          <ac:spMkLst>
            <pc:docMk/>
            <pc:sldMk cId="4278817627" sldId="268"/>
            <ac:spMk id="3" creationId="{08019A4F-85CF-5DEC-CB34-C924BC9A9CD1}"/>
          </ac:spMkLst>
        </pc:spChg>
        <pc:spChg chg="mod">
          <ac:chgData name="Srikar Mylavarapu" userId="050da96f-9dc9-4217-9bf0-d94230f2e03f" providerId="ADAL" clId="{C9FE65F9-DB2D-4F68-AA70-2DAEC2F024AA}" dt="2022-06-15T19:57:42.656" v="4572" actId="27636"/>
          <ac:spMkLst>
            <pc:docMk/>
            <pc:sldMk cId="4278817627" sldId="268"/>
            <ac:spMk id="4" creationId="{3F5164F1-52B8-5738-9E70-C191E0E5F96C}"/>
          </ac:spMkLst>
        </pc:spChg>
      </pc:sldChg>
      <pc:sldChg chg="modSp new mod">
        <pc:chgData name="Srikar Mylavarapu" userId="050da96f-9dc9-4217-9bf0-d94230f2e03f" providerId="ADAL" clId="{C9FE65F9-DB2D-4F68-AA70-2DAEC2F024AA}" dt="2022-06-15T20:09:55.930" v="5423" actId="20577"/>
        <pc:sldMkLst>
          <pc:docMk/>
          <pc:sldMk cId="619750829" sldId="269"/>
        </pc:sldMkLst>
        <pc:spChg chg="mod">
          <ac:chgData name="Srikar Mylavarapu" userId="050da96f-9dc9-4217-9bf0-d94230f2e03f" providerId="ADAL" clId="{C9FE65F9-DB2D-4F68-AA70-2DAEC2F024AA}" dt="2022-06-15T20:04:20.138" v="4957" actId="20577"/>
          <ac:spMkLst>
            <pc:docMk/>
            <pc:sldMk cId="619750829" sldId="269"/>
            <ac:spMk id="2" creationId="{6E088B12-700C-CD87-219A-6B66826CD876}"/>
          </ac:spMkLst>
        </pc:spChg>
        <pc:spChg chg="mod">
          <ac:chgData name="Srikar Mylavarapu" userId="050da96f-9dc9-4217-9bf0-d94230f2e03f" providerId="ADAL" clId="{C9FE65F9-DB2D-4F68-AA70-2DAEC2F024AA}" dt="2022-06-15T20:09:55.930" v="5423" actId="20577"/>
          <ac:spMkLst>
            <pc:docMk/>
            <pc:sldMk cId="619750829" sldId="269"/>
            <ac:spMk id="3" creationId="{727A39B4-37D6-8BA5-C937-190E058190DF}"/>
          </ac:spMkLst>
        </pc:spChg>
        <pc:spChg chg="mod">
          <ac:chgData name="Srikar Mylavarapu" userId="050da96f-9dc9-4217-9bf0-d94230f2e03f" providerId="ADAL" clId="{C9FE65F9-DB2D-4F68-AA70-2DAEC2F024AA}" dt="2022-06-15T20:05:16.370" v="4992" actId="20577"/>
          <ac:spMkLst>
            <pc:docMk/>
            <pc:sldMk cId="619750829" sldId="269"/>
            <ac:spMk id="4" creationId="{D3ED406B-E89C-1D67-6EF3-E8274863BFDF}"/>
          </ac:spMkLst>
        </pc:spChg>
      </pc:sldChg>
      <pc:sldChg chg="modSp new mod">
        <pc:chgData name="Srikar Mylavarapu" userId="050da96f-9dc9-4217-9bf0-d94230f2e03f" providerId="ADAL" clId="{C9FE65F9-DB2D-4F68-AA70-2DAEC2F024AA}" dt="2022-06-17T20:50:31.010" v="7642" actId="313"/>
        <pc:sldMkLst>
          <pc:docMk/>
          <pc:sldMk cId="338042780" sldId="270"/>
        </pc:sldMkLst>
        <pc:spChg chg="mod">
          <ac:chgData name="Srikar Mylavarapu" userId="050da96f-9dc9-4217-9bf0-d94230f2e03f" providerId="ADAL" clId="{C9FE65F9-DB2D-4F68-AA70-2DAEC2F024AA}" dt="2022-06-15T20:10:17.631" v="5506" actId="20577"/>
          <ac:spMkLst>
            <pc:docMk/>
            <pc:sldMk cId="338042780" sldId="270"/>
            <ac:spMk id="2" creationId="{DC5F5ADC-DD42-E66B-D522-5912D17D0897}"/>
          </ac:spMkLst>
        </pc:spChg>
        <pc:spChg chg="mod">
          <ac:chgData name="Srikar Mylavarapu" userId="050da96f-9dc9-4217-9bf0-d94230f2e03f" providerId="ADAL" clId="{C9FE65F9-DB2D-4F68-AA70-2DAEC2F024AA}" dt="2022-06-17T20:50:31.010" v="7642" actId="313"/>
          <ac:spMkLst>
            <pc:docMk/>
            <pc:sldMk cId="338042780" sldId="270"/>
            <ac:spMk id="3" creationId="{25C09A53-ABB7-E2CB-729C-9338E797B6BD}"/>
          </ac:spMkLst>
        </pc:spChg>
      </pc:sldChg>
      <pc:sldChg chg="addSp delSp modSp new mod">
        <pc:chgData name="Srikar Mylavarapu" userId="050da96f-9dc9-4217-9bf0-d94230f2e03f" providerId="ADAL" clId="{C9FE65F9-DB2D-4F68-AA70-2DAEC2F024AA}" dt="2022-06-17T20:50:38.938" v="7646" actId="20577"/>
        <pc:sldMkLst>
          <pc:docMk/>
          <pc:sldMk cId="1521674938" sldId="271"/>
        </pc:sldMkLst>
        <pc:spChg chg="mod">
          <ac:chgData name="Srikar Mylavarapu" userId="050da96f-9dc9-4217-9bf0-d94230f2e03f" providerId="ADAL" clId="{C9FE65F9-DB2D-4F68-AA70-2DAEC2F024AA}" dt="2022-06-15T20:16:55.026" v="6056" actId="20577"/>
          <ac:spMkLst>
            <pc:docMk/>
            <pc:sldMk cId="1521674938" sldId="271"/>
            <ac:spMk id="2" creationId="{C65AA1E1-A179-5EF3-B0A7-D14FA6ABA0DC}"/>
          </ac:spMkLst>
        </pc:spChg>
        <pc:spChg chg="del mod">
          <ac:chgData name="Srikar Mylavarapu" userId="050da96f-9dc9-4217-9bf0-d94230f2e03f" providerId="ADAL" clId="{C9FE65F9-DB2D-4F68-AA70-2DAEC2F024AA}" dt="2022-06-15T20:33:14.452" v="6333" actId="478"/>
          <ac:spMkLst>
            <pc:docMk/>
            <pc:sldMk cId="1521674938" sldId="271"/>
            <ac:spMk id="3" creationId="{F37133E4-E5A8-61C7-0981-549DE19A759D}"/>
          </ac:spMkLst>
        </pc:spChg>
        <pc:spChg chg="add del mod">
          <ac:chgData name="Srikar Mylavarapu" userId="050da96f-9dc9-4217-9bf0-d94230f2e03f" providerId="ADAL" clId="{C9FE65F9-DB2D-4F68-AA70-2DAEC2F024AA}" dt="2022-06-17T20:50:38.938" v="7646" actId="20577"/>
          <ac:spMkLst>
            <pc:docMk/>
            <pc:sldMk cId="1521674938" sldId="271"/>
            <ac:spMk id="4" creationId="{5A8F499F-2AFC-ED48-D387-91E3613D873A}"/>
          </ac:spMkLst>
        </pc:spChg>
        <pc:spChg chg="add del mod">
          <ac:chgData name="Srikar Mylavarapu" userId="050da96f-9dc9-4217-9bf0-d94230f2e03f" providerId="ADAL" clId="{C9FE65F9-DB2D-4F68-AA70-2DAEC2F024AA}" dt="2022-06-15T20:16:03.477" v="5993"/>
          <ac:spMkLst>
            <pc:docMk/>
            <pc:sldMk cId="1521674938" sldId="271"/>
            <ac:spMk id="5" creationId="{D7678A86-4F4D-DE41-EB77-C20C9FB4C928}"/>
          </ac:spMkLst>
        </pc:spChg>
      </pc:sldChg>
      <pc:sldChg chg="modSp new mod">
        <pc:chgData name="Srikar Mylavarapu" userId="050da96f-9dc9-4217-9bf0-d94230f2e03f" providerId="ADAL" clId="{C9FE65F9-DB2D-4F68-AA70-2DAEC2F024AA}" dt="2022-06-15T20:37:16.414" v="6500" actId="20577"/>
        <pc:sldMkLst>
          <pc:docMk/>
          <pc:sldMk cId="321579367" sldId="272"/>
        </pc:sldMkLst>
        <pc:spChg chg="mod">
          <ac:chgData name="Srikar Mylavarapu" userId="050da96f-9dc9-4217-9bf0-d94230f2e03f" providerId="ADAL" clId="{C9FE65F9-DB2D-4F68-AA70-2DAEC2F024AA}" dt="2022-06-15T20:17:30.064" v="6174" actId="20577"/>
          <ac:spMkLst>
            <pc:docMk/>
            <pc:sldMk cId="321579367" sldId="272"/>
            <ac:spMk id="2" creationId="{40A0F3DF-092B-50C4-5F8B-AB287062C82E}"/>
          </ac:spMkLst>
        </pc:spChg>
        <pc:spChg chg="mod">
          <ac:chgData name="Srikar Mylavarapu" userId="050da96f-9dc9-4217-9bf0-d94230f2e03f" providerId="ADAL" clId="{C9FE65F9-DB2D-4F68-AA70-2DAEC2F024AA}" dt="2022-06-15T20:37:06.176" v="6450" actId="20577"/>
          <ac:spMkLst>
            <pc:docMk/>
            <pc:sldMk cId="321579367" sldId="272"/>
            <ac:spMk id="3" creationId="{40B75209-87AC-1843-BF66-6F50CF5EC6EA}"/>
          </ac:spMkLst>
        </pc:spChg>
        <pc:spChg chg="mod">
          <ac:chgData name="Srikar Mylavarapu" userId="050da96f-9dc9-4217-9bf0-d94230f2e03f" providerId="ADAL" clId="{C9FE65F9-DB2D-4F68-AA70-2DAEC2F024AA}" dt="2022-06-15T20:37:16.414" v="6500" actId="20577"/>
          <ac:spMkLst>
            <pc:docMk/>
            <pc:sldMk cId="321579367" sldId="272"/>
            <ac:spMk id="4" creationId="{645E0231-CC1C-B450-96EE-3403E5D77E67}"/>
          </ac:spMkLst>
        </pc:spChg>
      </pc:sldChg>
      <pc:sldChg chg="addSp delSp modSp new mod">
        <pc:chgData name="Srikar Mylavarapu" userId="050da96f-9dc9-4217-9bf0-d94230f2e03f" providerId="ADAL" clId="{C9FE65F9-DB2D-4F68-AA70-2DAEC2F024AA}" dt="2022-06-16T12:31:03.869" v="7534" actId="20577"/>
        <pc:sldMkLst>
          <pc:docMk/>
          <pc:sldMk cId="13838406" sldId="273"/>
        </pc:sldMkLst>
        <pc:spChg chg="mod">
          <ac:chgData name="Srikar Mylavarapu" userId="050da96f-9dc9-4217-9bf0-d94230f2e03f" providerId="ADAL" clId="{C9FE65F9-DB2D-4F68-AA70-2DAEC2F024AA}" dt="2022-06-15T20:18:30.114" v="6209" actId="20577"/>
          <ac:spMkLst>
            <pc:docMk/>
            <pc:sldMk cId="13838406" sldId="273"/>
            <ac:spMk id="2" creationId="{1650D0AD-A16F-FB60-B3F8-4E9D2301CF34}"/>
          </ac:spMkLst>
        </pc:spChg>
        <pc:spChg chg="mod">
          <ac:chgData name="Srikar Mylavarapu" userId="050da96f-9dc9-4217-9bf0-d94230f2e03f" providerId="ADAL" clId="{C9FE65F9-DB2D-4F68-AA70-2DAEC2F024AA}" dt="2022-06-15T20:20:44.991" v="6331" actId="20577"/>
          <ac:spMkLst>
            <pc:docMk/>
            <pc:sldMk cId="13838406" sldId="273"/>
            <ac:spMk id="3" creationId="{CF1190D1-9E6C-D462-A086-065A963B23E7}"/>
          </ac:spMkLst>
        </pc:spChg>
        <pc:spChg chg="del">
          <ac:chgData name="Srikar Mylavarapu" userId="050da96f-9dc9-4217-9bf0-d94230f2e03f" providerId="ADAL" clId="{C9FE65F9-DB2D-4F68-AA70-2DAEC2F024AA}" dt="2022-06-16T12:17:02.630" v="6977"/>
          <ac:spMkLst>
            <pc:docMk/>
            <pc:sldMk cId="13838406" sldId="273"/>
            <ac:spMk id="4" creationId="{1BD26656-D6E4-481E-50F3-7304B6312F1E}"/>
          </ac:spMkLst>
        </pc:spChg>
        <pc:spChg chg="add del mod">
          <ac:chgData name="Srikar Mylavarapu" userId="050da96f-9dc9-4217-9bf0-d94230f2e03f" providerId="ADAL" clId="{C9FE65F9-DB2D-4F68-AA70-2DAEC2F024AA}" dt="2022-06-16T12:17:32.116" v="6979" actId="1032"/>
          <ac:spMkLst>
            <pc:docMk/>
            <pc:sldMk cId="13838406" sldId="273"/>
            <ac:spMk id="5" creationId="{BA413176-22DE-3076-0AB5-424C97084128}"/>
          </ac:spMkLst>
        </pc:spChg>
        <pc:graphicFrameChg chg="add mod modGraphic">
          <ac:chgData name="Srikar Mylavarapu" userId="050da96f-9dc9-4217-9bf0-d94230f2e03f" providerId="ADAL" clId="{C9FE65F9-DB2D-4F68-AA70-2DAEC2F024AA}" dt="2022-06-16T12:31:03.869" v="7534" actId="20577"/>
          <ac:graphicFrameMkLst>
            <pc:docMk/>
            <pc:sldMk cId="13838406" sldId="273"/>
            <ac:graphicFrameMk id="6" creationId="{09BFBC1E-7CD0-0744-7998-44CE36E1A55F}"/>
          </ac:graphicFrameMkLst>
        </pc:graphicFrameChg>
        <pc:picChg chg="add del mod">
          <ac:chgData name="Srikar Mylavarapu" userId="050da96f-9dc9-4217-9bf0-d94230f2e03f" providerId="ADAL" clId="{C9FE65F9-DB2D-4F68-AA70-2DAEC2F024AA}" dt="2022-06-16T12:17:08.945" v="6978" actId="478"/>
          <ac:picMkLst>
            <pc:docMk/>
            <pc:sldMk cId="13838406" sldId="273"/>
            <ac:picMk id="1026" creationId="{6B88D9D1-4E1E-43CE-2ACA-2AD6AB188E2D}"/>
          </ac:picMkLst>
        </pc:picChg>
      </pc:sldChg>
      <pc:sldChg chg="addSp delSp modSp new mod">
        <pc:chgData name="Srikar Mylavarapu" userId="050da96f-9dc9-4217-9bf0-d94230f2e03f" providerId="ADAL" clId="{C9FE65F9-DB2D-4F68-AA70-2DAEC2F024AA}" dt="2022-06-17T20:52:08.268" v="7728" actId="20577"/>
        <pc:sldMkLst>
          <pc:docMk/>
          <pc:sldMk cId="715033963" sldId="274"/>
        </pc:sldMkLst>
        <pc:spChg chg="mod">
          <ac:chgData name="Srikar Mylavarapu" userId="050da96f-9dc9-4217-9bf0-d94230f2e03f" providerId="ADAL" clId="{C9FE65F9-DB2D-4F68-AA70-2DAEC2F024AA}" dt="2022-06-16T12:18:35.959" v="7059" actId="20577"/>
          <ac:spMkLst>
            <pc:docMk/>
            <pc:sldMk cId="715033963" sldId="274"/>
            <ac:spMk id="2" creationId="{B1718374-1B23-A57A-1FBD-EE2090ADE45F}"/>
          </ac:spMkLst>
        </pc:spChg>
        <pc:spChg chg="mod">
          <ac:chgData name="Srikar Mylavarapu" userId="050da96f-9dc9-4217-9bf0-d94230f2e03f" providerId="ADAL" clId="{C9FE65F9-DB2D-4F68-AA70-2DAEC2F024AA}" dt="2022-06-17T20:52:08.268" v="7728" actId="20577"/>
          <ac:spMkLst>
            <pc:docMk/>
            <pc:sldMk cId="715033963" sldId="274"/>
            <ac:spMk id="3" creationId="{F61D58D6-A77A-3367-EB3C-925DDE96D88A}"/>
          </ac:spMkLst>
        </pc:spChg>
        <pc:spChg chg="del mod">
          <ac:chgData name="Srikar Mylavarapu" userId="050da96f-9dc9-4217-9bf0-d94230f2e03f" providerId="ADAL" clId="{C9FE65F9-DB2D-4F68-AA70-2DAEC2F024AA}" dt="2022-06-16T12:24:27.621" v="7229"/>
          <ac:spMkLst>
            <pc:docMk/>
            <pc:sldMk cId="715033963" sldId="274"/>
            <ac:spMk id="4" creationId="{0A02740C-DC3A-B050-3D9A-A863C8575662}"/>
          </ac:spMkLst>
        </pc:spChg>
        <pc:picChg chg="add mod">
          <ac:chgData name="Srikar Mylavarapu" userId="050da96f-9dc9-4217-9bf0-d94230f2e03f" providerId="ADAL" clId="{C9FE65F9-DB2D-4F68-AA70-2DAEC2F024AA}" dt="2022-06-16T12:24:27.621" v="7229"/>
          <ac:picMkLst>
            <pc:docMk/>
            <pc:sldMk cId="715033963" sldId="274"/>
            <ac:picMk id="2050" creationId="{3473D7CC-FF59-38D7-7F97-AA59EE800FC9}"/>
          </ac:picMkLst>
        </pc:picChg>
      </pc:sldChg>
      <pc:sldChg chg="addSp delSp modSp new mod modClrScheme chgLayout">
        <pc:chgData name="Srikar Mylavarapu" userId="050da96f-9dc9-4217-9bf0-d94230f2e03f" providerId="ADAL" clId="{C9FE65F9-DB2D-4F68-AA70-2DAEC2F024AA}" dt="2022-06-17T20:53:10.717" v="7768" actId="14100"/>
        <pc:sldMkLst>
          <pc:docMk/>
          <pc:sldMk cId="2326399772" sldId="275"/>
        </pc:sldMkLst>
        <pc:spChg chg="del mod ord">
          <ac:chgData name="Srikar Mylavarapu" userId="050da96f-9dc9-4217-9bf0-d94230f2e03f" providerId="ADAL" clId="{C9FE65F9-DB2D-4F68-AA70-2DAEC2F024AA}" dt="2022-06-16T12:25:31.590" v="7283" actId="700"/>
          <ac:spMkLst>
            <pc:docMk/>
            <pc:sldMk cId="2326399772" sldId="275"/>
            <ac:spMk id="2" creationId="{5A278239-A7DE-2711-FAB0-698DA8A19303}"/>
          </ac:spMkLst>
        </pc:spChg>
        <pc:spChg chg="del mod ord">
          <ac:chgData name="Srikar Mylavarapu" userId="050da96f-9dc9-4217-9bf0-d94230f2e03f" providerId="ADAL" clId="{C9FE65F9-DB2D-4F68-AA70-2DAEC2F024AA}" dt="2022-06-16T12:25:31.590" v="7283" actId="700"/>
          <ac:spMkLst>
            <pc:docMk/>
            <pc:sldMk cId="2326399772" sldId="275"/>
            <ac:spMk id="3" creationId="{BD37C33F-8C72-0F5C-37C3-B05FC0624F21}"/>
          </ac:spMkLst>
        </pc:spChg>
        <pc:spChg chg="del">
          <ac:chgData name="Srikar Mylavarapu" userId="050da96f-9dc9-4217-9bf0-d94230f2e03f" providerId="ADAL" clId="{C9FE65F9-DB2D-4F68-AA70-2DAEC2F024AA}" dt="2022-06-16T12:25:31.590" v="7283" actId="700"/>
          <ac:spMkLst>
            <pc:docMk/>
            <pc:sldMk cId="2326399772" sldId="275"/>
            <ac:spMk id="4" creationId="{4A183F10-67E5-4FCF-B568-A2561145C3EF}"/>
          </ac:spMkLst>
        </pc:spChg>
        <pc:spChg chg="add mod ord">
          <ac:chgData name="Srikar Mylavarapu" userId="050da96f-9dc9-4217-9bf0-d94230f2e03f" providerId="ADAL" clId="{C9FE65F9-DB2D-4F68-AA70-2DAEC2F024AA}" dt="2022-06-17T20:52:23.720" v="7757" actId="20577"/>
          <ac:spMkLst>
            <pc:docMk/>
            <pc:sldMk cId="2326399772" sldId="275"/>
            <ac:spMk id="5" creationId="{CCBEF74A-07EF-658A-9751-7BBCEDD13A7F}"/>
          </ac:spMkLst>
        </pc:spChg>
        <pc:spChg chg="add del mod ord">
          <ac:chgData name="Srikar Mylavarapu" userId="050da96f-9dc9-4217-9bf0-d94230f2e03f" providerId="ADAL" clId="{C9FE65F9-DB2D-4F68-AA70-2DAEC2F024AA}" dt="2022-06-17T20:52:33.951" v="7760" actId="478"/>
          <ac:spMkLst>
            <pc:docMk/>
            <pc:sldMk cId="2326399772" sldId="275"/>
            <ac:spMk id="6" creationId="{0323F5D3-AAB8-E022-8BF9-94ED3D20F3DB}"/>
          </ac:spMkLst>
        </pc:spChg>
        <pc:spChg chg="add mod">
          <ac:chgData name="Srikar Mylavarapu" userId="050da96f-9dc9-4217-9bf0-d94230f2e03f" providerId="ADAL" clId="{C9FE65F9-DB2D-4F68-AA70-2DAEC2F024AA}" dt="2022-06-17T20:52:34.406" v="7761"/>
          <ac:spMkLst>
            <pc:docMk/>
            <pc:sldMk cId="2326399772" sldId="275"/>
            <ac:spMk id="7" creationId="{5316BECF-B1AB-2CBA-0A8D-8B81DE3688F5}"/>
          </ac:spMkLst>
        </pc:spChg>
        <pc:spChg chg="add mod">
          <ac:chgData name="Srikar Mylavarapu" userId="050da96f-9dc9-4217-9bf0-d94230f2e03f" providerId="ADAL" clId="{C9FE65F9-DB2D-4F68-AA70-2DAEC2F024AA}" dt="2022-06-17T20:52:34.406" v="7761"/>
          <ac:spMkLst>
            <pc:docMk/>
            <pc:sldMk cId="2326399772" sldId="275"/>
            <ac:spMk id="8" creationId="{7F81082C-3C97-EF2D-9C0B-9266CE7F0191}"/>
          </ac:spMkLst>
        </pc:spChg>
        <pc:grpChg chg="add del mod">
          <ac:chgData name="Srikar Mylavarapu" userId="050da96f-9dc9-4217-9bf0-d94230f2e03f" providerId="ADAL" clId="{C9FE65F9-DB2D-4F68-AA70-2DAEC2F024AA}" dt="2022-06-17T20:52:35.225" v="7762" actId="21"/>
          <ac:grpSpMkLst>
            <pc:docMk/>
            <pc:sldMk cId="2326399772" sldId="275"/>
            <ac:grpSpMk id="4" creationId="{83F0477A-9BC2-4449-07F1-632E2B6DBC91}"/>
          </ac:grpSpMkLst>
        </pc:grpChg>
        <pc:graphicFrameChg chg="add mod">
          <ac:chgData name="Srikar Mylavarapu" userId="050da96f-9dc9-4217-9bf0-d94230f2e03f" providerId="ADAL" clId="{C9FE65F9-DB2D-4F68-AA70-2DAEC2F024AA}" dt="2022-06-17T20:53:10.717" v="7768" actId="14100"/>
          <ac:graphicFrameMkLst>
            <pc:docMk/>
            <pc:sldMk cId="2326399772" sldId="275"/>
            <ac:graphicFrameMk id="9" creationId="{54D300F8-703D-9732-455C-850540E4443A}"/>
          </ac:graphicFrameMkLst>
        </pc:graphicFrameChg>
      </pc:sldChg>
      <pc:sldChg chg="modSp new mod">
        <pc:chgData name="Srikar Mylavarapu" userId="050da96f-9dc9-4217-9bf0-d94230f2e03f" providerId="ADAL" clId="{C9FE65F9-DB2D-4F68-AA70-2DAEC2F024AA}" dt="2022-06-23T21:49:02.883" v="7800" actId="20577"/>
        <pc:sldMkLst>
          <pc:docMk/>
          <pc:sldMk cId="1239462901" sldId="276"/>
        </pc:sldMkLst>
        <pc:spChg chg="mod">
          <ac:chgData name="Srikar Mylavarapu" userId="050da96f-9dc9-4217-9bf0-d94230f2e03f" providerId="ADAL" clId="{C9FE65F9-DB2D-4F68-AA70-2DAEC2F024AA}" dt="2022-06-23T21:49:02.883" v="7800" actId="20577"/>
          <ac:spMkLst>
            <pc:docMk/>
            <pc:sldMk cId="1239462901" sldId="276"/>
            <ac:spMk id="2" creationId="{54B868BF-89E2-8A4C-973B-5304D66FCA96}"/>
          </ac:spMkLst>
        </pc:spChg>
      </pc:sldChg>
      <pc:sldChg chg="addSp delSp modSp new mod modClrScheme chgLayout">
        <pc:chgData name="Srikar Mylavarapu" userId="050da96f-9dc9-4217-9bf0-d94230f2e03f" providerId="ADAL" clId="{C9FE65F9-DB2D-4F68-AA70-2DAEC2F024AA}" dt="2022-06-24T16:49:57.990" v="7924" actId="1076"/>
        <pc:sldMkLst>
          <pc:docMk/>
          <pc:sldMk cId="4226388468" sldId="277"/>
        </pc:sldMkLst>
        <pc:spChg chg="mod ord">
          <ac:chgData name="Srikar Mylavarapu" userId="050da96f-9dc9-4217-9bf0-d94230f2e03f" providerId="ADAL" clId="{C9FE65F9-DB2D-4F68-AA70-2DAEC2F024AA}" dt="2022-06-24T16:45:53.921" v="7898" actId="700"/>
          <ac:spMkLst>
            <pc:docMk/>
            <pc:sldMk cId="4226388468" sldId="277"/>
            <ac:spMk id="2" creationId="{3C8E4EA8-90A8-F4E8-11F3-47306A2F00C5}"/>
          </ac:spMkLst>
        </pc:spChg>
        <pc:spChg chg="del">
          <ac:chgData name="Srikar Mylavarapu" userId="050da96f-9dc9-4217-9bf0-d94230f2e03f" providerId="ADAL" clId="{C9FE65F9-DB2D-4F68-AA70-2DAEC2F024AA}" dt="2022-06-24T16:45:53.921" v="7898" actId="700"/>
          <ac:spMkLst>
            <pc:docMk/>
            <pc:sldMk cId="4226388468" sldId="277"/>
            <ac:spMk id="3" creationId="{696A3FAD-03E2-A984-E950-6A951062A6B0}"/>
          </ac:spMkLst>
        </pc:spChg>
        <pc:spChg chg="del">
          <ac:chgData name="Srikar Mylavarapu" userId="050da96f-9dc9-4217-9bf0-d94230f2e03f" providerId="ADAL" clId="{C9FE65F9-DB2D-4F68-AA70-2DAEC2F024AA}" dt="2022-06-24T16:45:53.921" v="7898" actId="700"/>
          <ac:spMkLst>
            <pc:docMk/>
            <pc:sldMk cId="4226388468" sldId="277"/>
            <ac:spMk id="4" creationId="{B6B69A27-67EB-B223-1EAC-89814436F779}"/>
          </ac:spMkLst>
        </pc:spChg>
        <pc:spChg chg="del">
          <ac:chgData name="Srikar Mylavarapu" userId="050da96f-9dc9-4217-9bf0-d94230f2e03f" providerId="ADAL" clId="{C9FE65F9-DB2D-4F68-AA70-2DAEC2F024AA}" dt="2022-06-24T16:45:53.921" v="7898" actId="700"/>
          <ac:spMkLst>
            <pc:docMk/>
            <pc:sldMk cId="4226388468" sldId="277"/>
            <ac:spMk id="5" creationId="{52CFC485-F57E-2805-E7C0-C650E808561D}"/>
          </ac:spMkLst>
        </pc:spChg>
        <pc:spChg chg="del">
          <ac:chgData name="Srikar Mylavarapu" userId="050da96f-9dc9-4217-9bf0-d94230f2e03f" providerId="ADAL" clId="{C9FE65F9-DB2D-4F68-AA70-2DAEC2F024AA}" dt="2022-06-24T16:45:53.921" v="7898" actId="700"/>
          <ac:spMkLst>
            <pc:docMk/>
            <pc:sldMk cId="4226388468" sldId="277"/>
            <ac:spMk id="6" creationId="{90B00418-D0DA-F476-0EB7-7B863B873EE2}"/>
          </ac:spMkLst>
        </pc:spChg>
        <pc:spChg chg="add del">
          <ac:chgData name="Srikar Mylavarapu" userId="050da96f-9dc9-4217-9bf0-d94230f2e03f" providerId="ADAL" clId="{C9FE65F9-DB2D-4F68-AA70-2DAEC2F024AA}" dt="2022-06-24T16:46:33.742" v="7900" actId="22"/>
          <ac:spMkLst>
            <pc:docMk/>
            <pc:sldMk cId="4226388468" sldId="277"/>
            <ac:spMk id="8" creationId="{FE301ADA-56AC-77A7-752C-2CBA46F03F81}"/>
          </ac:spMkLst>
        </pc:spChg>
        <pc:picChg chg="add del">
          <ac:chgData name="Srikar Mylavarapu" userId="050da96f-9dc9-4217-9bf0-d94230f2e03f" providerId="ADAL" clId="{C9FE65F9-DB2D-4F68-AA70-2DAEC2F024AA}" dt="2022-06-24T16:46:40.744" v="7902"/>
          <ac:picMkLst>
            <pc:docMk/>
            <pc:sldMk cId="4226388468" sldId="277"/>
            <ac:picMk id="1026" creationId="{0C71266B-7F1C-AC9F-CA3A-BAC62C2A9138}"/>
          </ac:picMkLst>
        </pc:picChg>
        <pc:picChg chg="add mod">
          <ac:chgData name="Srikar Mylavarapu" userId="050da96f-9dc9-4217-9bf0-d94230f2e03f" providerId="ADAL" clId="{C9FE65F9-DB2D-4F68-AA70-2DAEC2F024AA}" dt="2022-06-24T16:49:51.338" v="7921" actId="1076"/>
          <ac:picMkLst>
            <pc:docMk/>
            <pc:sldMk cId="4226388468" sldId="277"/>
            <ac:picMk id="1028" creationId="{C7F9B1CB-7739-3564-6749-737739673BA8}"/>
          </ac:picMkLst>
        </pc:picChg>
        <pc:picChg chg="add mod">
          <ac:chgData name="Srikar Mylavarapu" userId="050da96f-9dc9-4217-9bf0-d94230f2e03f" providerId="ADAL" clId="{C9FE65F9-DB2D-4F68-AA70-2DAEC2F024AA}" dt="2022-06-24T16:49:49.943" v="7920" actId="1076"/>
          <ac:picMkLst>
            <pc:docMk/>
            <pc:sldMk cId="4226388468" sldId="277"/>
            <ac:picMk id="1030" creationId="{F8A59C42-C956-7FBB-06CD-CD148107DEDA}"/>
          </ac:picMkLst>
        </pc:picChg>
        <pc:picChg chg="add mod">
          <ac:chgData name="Srikar Mylavarapu" userId="050da96f-9dc9-4217-9bf0-d94230f2e03f" providerId="ADAL" clId="{C9FE65F9-DB2D-4F68-AA70-2DAEC2F024AA}" dt="2022-06-24T16:49:57.990" v="7924" actId="1076"/>
          <ac:picMkLst>
            <pc:docMk/>
            <pc:sldMk cId="4226388468" sldId="277"/>
            <ac:picMk id="1032" creationId="{3B79737A-DC01-9E4B-5610-357A2A7714F7}"/>
          </ac:picMkLst>
        </pc:picChg>
        <pc:picChg chg="add mod">
          <ac:chgData name="Srikar Mylavarapu" userId="050da96f-9dc9-4217-9bf0-d94230f2e03f" providerId="ADAL" clId="{C9FE65F9-DB2D-4F68-AA70-2DAEC2F024AA}" dt="2022-06-24T16:49:55.928" v="7923" actId="14100"/>
          <ac:picMkLst>
            <pc:docMk/>
            <pc:sldMk cId="4226388468" sldId="277"/>
            <ac:picMk id="1034" creationId="{A838B146-A3F1-0064-24FC-F402D01AEDA2}"/>
          </ac:picMkLst>
        </pc:picChg>
      </pc:sldChg>
      <pc:sldChg chg="new">
        <pc:chgData name="Srikar Mylavarapu" userId="050da96f-9dc9-4217-9bf0-d94230f2e03f" providerId="ADAL" clId="{C9FE65F9-DB2D-4F68-AA70-2DAEC2F024AA}" dt="2022-06-24T16:51:06.657" v="7925" actId="680"/>
        <pc:sldMkLst>
          <pc:docMk/>
          <pc:sldMk cId="523707254" sldId="278"/>
        </pc:sldMkLst>
      </pc:sldChg>
    </pc:docChg>
  </pc:docChgLst>
  <pc:docChgLst>
    <pc:chgData name="Srikar Mylavarapu" userId="S::srmylavarapu@microsoft.com::050da96f-9dc9-4217-9bf0-d94230f2e03f" providerId="AD" clId="Web-{228CDA0F-B709-46F9-833C-55960779C49D}"/>
    <pc:docChg chg="modSld addMainMaster delMainMaster">
      <pc:chgData name="Srikar Mylavarapu" userId="S::srmylavarapu@microsoft.com::050da96f-9dc9-4217-9bf0-d94230f2e03f" providerId="AD" clId="Web-{228CDA0F-B709-46F9-833C-55960779C49D}" dt="2022-06-15T17:15:22.586" v="26"/>
      <pc:docMkLst>
        <pc:docMk/>
      </pc:docMkLst>
      <pc:sldChg chg="modSp mod modClrScheme modShow chgLayout">
        <pc:chgData name="Srikar Mylavarapu" userId="S::srmylavarapu@microsoft.com::050da96f-9dc9-4217-9bf0-d94230f2e03f" providerId="AD" clId="Web-{228CDA0F-B709-46F9-833C-55960779C49D}" dt="2022-06-15T17:15:22.586" v="26"/>
        <pc:sldMkLst>
          <pc:docMk/>
          <pc:sldMk cId="109857222" sldId="256"/>
        </pc:sldMkLst>
        <pc:spChg chg="mod ord">
          <ac:chgData name="Srikar Mylavarapu" userId="S::srmylavarapu@microsoft.com::050da96f-9dc9-4217-9bf0-d94230f2e03f" providerId="AD" clId="Web-{228CDA0F-B709-46F9-833C-55960779C49D}" dt="2022-06-15T17:15:22.586" v="2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rikar Mylavarapu" userId="S::srmylavarapu@microsoft.com::050da96f-9dc9-4217-9bf0-d94230f2e03f" providerId="AD" clId="Web-{228CDA0F-B709-46F9-833C-55960779C49D}" dt="2022-06-15T17:15:22.586" v="26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Srikar Mylavarapu" userId="S::srmylavarapu@microsoft.com::050da96f-9dc9-4217-9bf0-d94230f2e03f" providerId="AD" clId="Web-{228CDA0F-B709-46F9-833C-55960779C49D}" dt="2022-06-15T17:15:22.586" v="26"/>
        <pc:sldMasterMkLst>
          <pc:docMk/>
          <pc:sldMasterMk cId="2460954070" sldId="2147483660"/>
        </pc:sldMasterMkLst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rikar Mylavarapu" userId="S::srmylavarapu@microsoft.com::050da96f-9dc9-4217-9bf0-d94230f2e03f" providerId="AD" clId="Web-{228CDA0F-B709-46F9-833C-55960779C49D}" dt="2022-06-15T17:15:22.586" v="26"/>
        <pc:sldMasterMkLst>
          <pc:docMk/>
          <pc:sldMasterMk cId="2730877207" sldId="2147483672"/>
        </pc:sldMasterMkLst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506103838" sldId="2147483673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1674031590" sldId="2147483674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190469247" sldId="2147483675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854931037" sldId="2147483676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4036308505" sldId="2147483677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2406538057" sldId="2147483678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1321958757" sldId="2147483679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3767138375" sldId="2147483680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2941354972" sldId="2147483681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432222101" sldId="2147483682"/>
          </pc:sldLayoutMkLst>
        </pc:sldLayoutChg>
        <pc:sldLayoutChg chg="add mod replId">
          <pc:chgData name="Srikar Mylavarapu" userId="S::srmylavarapu@microsoft.com::050da96f-9dc9-4217-9bf0-d94230f2e03f" providerId="AD" clId="Web-{228CDA0F-B709-46F9-833C-55960779C49D}" dt="2022-06-15T17:15:22.586" v="26"/>
          <pc:sldLayoutMkLst>
            <pc:docMk/>
            <pc:sldMasterMk cId="2730877207" sldId="2147483672"/>
            <pc:sldLayoutMk cId="4137857319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B7E95-CF24-448C-8CDE-5D6B07BF3C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FE11E3F-9195-4338-AA8F-D08722BC4EF9}">
      <dgm:prSet phldrT="[Text]"/>
      <dgm:spPr/>
      <dgm:t>
        <a:bodyPr/>
        <a:lstStyle/>
        <a:p>
          <a:r>
            <a:rPr lang="en-US" dirty="0"/>
            <a:t>Java Code</a:t>
          </a:r>
        </a:p>
      </dgm:t>
    </dgm:pt>
    <dgm:pt modelId="{86FD001A-852A-400D-B23D-B3AD5B9EC7AB}" type="parTrans" cxnId="{E3759A57-64CD-4A4F-966B-4C3B7D4DFE13}">
      <dgm:prSet/>
      <dgm:spPr/>
      <dgm:t>
        <a:bodyPr/>
        <a:lstStyle/>
        <a:p>
          <a:endParaRPr lang="en-US"/>
        </a:p>
      </dgm:t>
    </dgm:pt>
    <dgm:pt modelId="{24FF23DF-0DC1-4EB4-BFA9-8EC917649FCC}" type="sibTrans" cxnId="{E3759A57-64CD-4A4F-966B-4C3B7D4DFE13}">
      <dgm:prSet/>
      <dgm:spPr/>
      <dgm:t>
        <a:bodyPr/>
        <a:lstStyle/>
        <a:p>
          <a:r>
            <a:rPr lang="en-US" dirty="0"/>
            <a:t>Compile</a:t>
          </a:r>
        </a:p>
      </dgm:t>
    </dgm:pt>
    <dgm:pt modelId="{70076FF7-8D41-4CE0-83FE-75E2A1A6576C}">
      <dgm:prSet phldrT="[Text]"/>
      <dgm:spPr/>
      <dgm:t>
        <a:bodyPr/>
        <a:lstStyle/>
        <a:p>
          <a:r>
            <a:rPr lang="en-US" dirty="0"/>
            <a:t>Bytecode</a:t>
          </a:r>
        </a:p>
      </dgm:t>
    </dgm:pt>
    <dgm:pt modelId="{70D136BB-62E2-49AA-9F9F-E7EF46EAF3F2}" type="parTrans" cxnId="{3E8C6EB0-AFE1-4A6D-BD16-8FCA6EE3E961}">
      <dgm:prSet/>
      <dgm:spPr/>
      <dgm:t>
        <a:bodyPr/>
        <a:lstStyle/>
        <a:p>
          <a:endParaRPr lang="en-US"/>
        </a:p>
      </dgm:t>
    </dgm:pt>
    <dgm:pt modelId="{C5E2941F-129C-443F-AF66-6EA9AE9CFED6}" type="sibTrans" cxnId="{3E8C6EB0-AFE1-4A6D-BD16-8FCA6EE3E961}">
      <dgm:prSet/>
      <dgm:spPr/>
      <dgm:t>
        <a:bodyPr/>
        <a:lstStyle/>
        <a:p>
          <a:r>
            <a:rPr lang="en-US" dirty="0"/>
            <a:t>JRE</a:t>
          </a:r>
        </a:p>
      </dgm:t>
    </dgm:pt>
    <dgm:pt modelId="{F1C969D4-53F9-4609-9350-AB9F8D6C2C7A}">
      <dgm:prSet phldrT="[Text]"/>
      <dgm:spPr/>
      <dgm:t>
        <a:bodyPr/>
        <a:lstStyle/>
        <a:p>
          <a:r>
            <a:rPr lang="en-US" dirty="0"/>
            <a:t>Run on System in machine code</a:t>
          </a:r>
        </a:p>
      </dgm:t>
    </dgm:pt>
    <dgm:pt modelId="{1714A727-801C-49AE-AB4E-B7B9B5F8DF21}" type="parTrans" cxnId="{34D00783-3067-4353-8034-9CC450E12DC6}">
      <dgm:prSet/>
      <dgm:spPr/>
      <dgm:t>
        <a:bodyPr/>
        <a:lstStyle/>
        <a:p>
          <a:endParaRPr lang="en-US"/>
        </a:p>
      </dgm:t>
    </dgm:pt>
    <dgm:pt modelId="{C5D1CB5C-6B16-4A42-BC42-80E0A9518029}" type="sibTrans" cxnId="{34D00783-3067-4353-8034-9CC450E12DC6}">
      <dgm:prSet/>
      <dgm:spPr/>
      <dgm:t>
        <a:bodyPr/>
        <a:lstStyle/>
        <a:p>
          <a:endParaRPr lang="en-US"/>
        </a:p>
      </dgm:t>
    </dgm:pt>
    <dgm:pt modelId="{0690E557-0FDE-4FAC-AF4C-5E414F95B297}" type="pres">
      <dgm:prSet presAssocID="{8B8B7E95-CF24-448C-8CDE-5D6B07BF3C1B}" presName="Name0" presStyleCnt="0">
        <dgm:presLayoutVars>
          <dgm:dir/>
          <dgm:resizeHandles val="exact"/>
        </dgm:presLayoutVars>
      </dgm:prSet>
      <dgm:spPr/>
    </dgm:pt>
    <dgm:pt modelId="{E9CD8B8A-151F-44D1-BEFA-24D8B91F4F92}" type="pres">
      <dgm:prSet presAssocID="{2FE11E3F-9195-4338-AA8F-D08722BC4EF9}" presName="node" presStyleLbl="node1" presStyleIdx="0" presStyleCnt="3" custLinFactY="-82401" custLinFactNeighborX="9121" custLinFactNeighborY="-100000">
        <dgm:presLayoutVars>
          <dgm:bulletEnabled val="1"/>
        </dgm:presLayoutVars>
      </dgm:prSet>
      <dgm:spPr/>
    </dgm:pt>
    <dgm:pt modelId="{2A59ADC1-91D6-4D53-89D0-55C98FA4ED18}" type="pres">
      <dgm:prSet presAssocID="{24FF23DF-0DC1-4EB4-BFA9-8EC917649FCC}" presName="sibTrans" presStyleLbl="sibTrans2D1" presStyleIdx="0" presStyleCnt="2" custScaleX="117154" custScaleY="194614"/>
      <dgm:spPr/>
    </dgm:pt>
    <dgm:pt modelId="{43BDBA1D-4FF0-4954-BA08-DDBF33BE5ABC}" type="pres">
      <dgm:prSet presAssocID="{24FF23DF-0DC1-4EB4-BFA9-8EC917649FCC}" presName="connectorText" presStyleLbl="sibTrans2D1" presStyleIdx="0" presStyleCnt="2"/>
      <dgm:spPr/>
    </dgm:pt>
    <dgm:pt modelId="{69C0600F-DC69-417C-8395-7D1416717B90}" type="pres">
      <dgm:prSet presAssocID="{70076FF7-8D41-4CE0-83FE-75E2A1A6576C}" presName="node" presStyleLbl="node1" presStyleIdx="1" presStyleCnt="3">
        <dgm:presLayoutVars>
          <dgm:bulletEnabled val="1"/>
        </dgm:presLayoutVars>
      </dgm:prSet>
      <dgm:spPr/>
    </dgm:pt>
    <dgm:pt modelId="{FBA856B5-4B64-4EBA-B259-7892EAA0BA4F}" type="pres">
      <dgm:prSet presAssocID="{C5E2941F-129C-443F-AF66-6EA9AE9CFED6}" presName="sibTrans" presStyleLbl="sibTrans2D1" presStyleIdx="1" presStyleCnt="2"/>
      <dgm:spPr/>
    </dgm:pt>
    <dgm:pt modelId="{9428C7A8-0952-4F4E-8AC8-AE05EA9AE4DE}" type="pres">
      <dgm:prSet presAssocID="{C5E2941F-129C-443F-AF66-6EA9AE9CFED6}" presName="connectorText" presStyleLbl="sibTrans2D1" presStyleIdx="1" presStyleCnt="2"/>
      <dgm:spPr/>
    </dgm:pt>
    <dgm:pt modelId="{928D8558-C47F-4B83-8FB0-107207EEAAA2}" type="pres">
      <dgm:prSet presAssocID="{F1C969D4-53F9-4609-9350-AB9F8D6C2C7A}" presName="node" presStyleLbl="node1" presStyleIdx="2" presStyleCnt="3" custLinFactY="87591" custLinFactNeighborX="-18907" custLinFactNeighborY="100000">
        <dgm:presLayoutVars>
          <dgm:bulletEnabled val="1"/>
        </dgm:presLayoutVars>
      </dgm:prSet>
      <dgm:spPr/>
    </dgm:pt>
  </dgm:ptLst>
  <dgm:cxnLst>
    <dgm:cxn modelId="{E6D84127-2597-4159-9239-9B1F815E294B}" type="presOf" srcId="{24FF23DF-0DC1-4EB4-BFA9-8EC917649FCC}" destId="{43BDBA1D-4FF0-4954-BA08-DDBF33BE5ABC}" srcOrd="1" destOrd="0" presId="urn:microsoft.com/office/officeart/2005/8/layout/process1"/>
    <dgm:cxn modelId="{F89E615D-F567-4583-A75C-8D1C7CCD57B4}" type="presOf" srcId="{C5E2941F-129C-443F-AF66-6EA9AE9CFED6}" destId="{9428C7A8-0952-4F4E-8AC8-AE05EA9AE4DE}" srcOrd="1" destOrd="0" presId="urn:microsoft.com/office/officeart/2005/8/layout/process1"/>
    <dgm:cxn modelId="{975A4F42-164F-4502-A730-C6AE81A02C3D}" type="presOf" srcId="{2FE11E3F-9195-4338-AA8F-D08722BC4EF9}" destId="{E9CD8B8A-151F-44D1-BEFA-24D8B91F4F92}" srcOrd="0" destOrd="0" presId="urn:microsoft.com/office/officeart/2005/8/layout/process1"/>
    <dgm:cxn modelId="{E3759A57-64CD-4A4F-966B-4C3B7D4DFE13}" srcId="{8B8B7E95-CF24-448C-8CDE-5D6B07BF3C1B}" destId="{2FE11E3F-9195-4338-AA8F-D08722BC4EF9}" srcOrd="0" destOrd="0" parTransId="{86FD001A-852A-400D-B23D-B3AD5B9EC7AB}" sibTransId="{24FF23DF-0DC1-4EB4-BFA9-8EC917649FCC}"/>
    <dgm:cxn modelId="{0083C85A-2670-43E1-AB47-AFFCBD662112}" type="presOf" srcId="{8B8B7E95-CF24-448C-8CDE-5D6B07BF3C1B}" destId="{0690E557-0FDE-4FAC-AF4C-5E414F95B297}" srcOrd="0" destOrd="0" presId="urn:microsoft.com/office/officeart/2005/8/layout/process1"/>
    <dgm:cxn modelId="{1B8E827B-17D3-48F5-84DF-59D233B3C1C2}" type="presOf" srcId="{24FF23DF-0DC1-4EB4-BFA9-8EC917649FCC}" destId="{2A59ADC1-91D6-4D53-89D0-55C98FA4ED18}" srcOrd="0" destOrd="0" presId="urn:microsoft.com/office/officeart/2005/8/layout/process1"/>
    <dgm:cxn modelId="{34D00783-3067-4353-8034-9CC450E12DC6}" srcId="{8B8B7E95-CF24-448C-8CDE-5D6B07BF3C1B}" destId="{F1C969D4-53F9-4609-9350-AB9F8D6C2C7A}" srcOrd="2" destOrd="0" parTransId="{1714A727-801C-49AE-AB4E-B7B9B5F8DF21}" sibTransId="{C5D1CB5C-6B16-4A42-BC42-80E0A9518029}"/>
    <dgm:cxn modelId="{20924899-8518-4E6C-8F4C-C3CF877CA872}" type="presOf" srcId="{70076FF7-8D41-4CE0-83FE-75E2A1A6576C}" destId="{69C0600F-DC69-417C-8395-7D1416717B90}" srcOrd="0" destOrd="0" presId="urn:microsoft.com/office/officeart/2005/8/layout/process1"/>
    <dgm:cxn modelId="{3E8C6EB0-AFE1-4A6D-BD16-8FCA6EE3E961}" srcId="{8B8B7E95-CF24-448C-8CDE-5D6B07BF3C1B}" destId="{70076FF7-8D41-4CE0-83FE-75E2A1A6576C}" srcOrd="1" destOrd="0" parTransId="{70D136BB-62E2-49AA-9F9F-E7EF46EAF3F2}" sibTransId="{C5E2941F-129C-443F-AF66-6EA9AE9CFED6}"/>
    <dgm:cxn modelId="{0141FCCC-8186-48DE-88B2-DBACEF3C6917}" type="presOf" srcId="{F1C969D4-53F9-4609-9350-AB9F8D6C2C7A}" destId="{928D8558-C47F-4B83-8FB0-107207EEAAA2}" srcOrd="0" destOrd="0" presId="urn:microsoft.com/office/officeart/2005/8/layout/process1"/>
    <dgm:cxn modelId="{E161EDE3-2A0D-4679-97EB-630102A052E6}" type="presOf" srcId="{C5E2941F-129C-443F-AF66-6EA9AE9CFED6}" destId="{FBA856B5-4B64-4EBA-B259-7892EAA0BA4F}" srcOrd="0" destOrd="0" presId="urn:microsoft.com/office/officeart/2005/8/layout/process1"/>
    <dgm:cxn modelId="{AA6ED4AB-E92D-48F1-B322-ECA8F1EA13D8}" type="presParOf" srcId="{0690E557-0FDE-4FAC-AF4C-5E414F95B297}" destId="{E9CD8B8A-151F-44D1-BEFA-24D8B91F4F92}" srcOrd="0" destOrd="0" presId="urn:microsoft.com/office/officeart/2005/8/layout/process1"/>
    <dgm:cxn modelId="{402A3B63-242A-46BA-A81A-D0D7CDC76D34}" type="presParOf" srcId="{0690E557-0FDE-4FAC-AF4C-5E414F95B297}" destId="{2A59ADC1-91D6-4D53-89D0-55C98FA4ED18}" srcOrd="1" destOrd="0" presId="urn:microsoft.com/office/officeart/2005/8/layout/process1"/>
    <dgm:cxn modelId="{0248A32B-4FD6-4D73-BE59-CB821028C9FA}" type="presParOf" srcId="{2A59ADC1-91D6-4D53-89D0-55C98FA4ED18}" destId="{43BDBA1D-4FF0-4954-BA08-DDBF33BE5ABC}" srcOrd="0" destOrd="0" presId="urn:microsoft.com/office/officeart/2005/8/layout/process1"/>
    <dgm:cxn modelId="{521CE1F7-F5AA-4B13-AC26-E307E5AEFBD5}" type="presParOf" srcId="{0690E557-0FDE-4FAC-AF4C-5E414F95B297}" destId="{69C0600F-DC69-417C-8395-7D1416717B90}" srcOrd="2" destOrd="0" presId="urn:microsoft.com/office/officeart/2005/8/layout/process1"/>
    <dgm:cxn modelId="{2B100B3B-8B12-4510-A369-D4293C7B6D84}" type="presParOf" srcId="{0690E557-0FDE-4FAC-AF4C-5E414F95B297}" destId="{FBA856B5-4B64-4EBA-B259-7892EAA0BA4F}" srcOrd="3" destOrd="0" presId="urn:microsoft.com/office/officeart/2005/8/layout/process1"/>
    <dgm:cxn modelId="{DA333802-5CA5-4AA2-95F7-B610EFEC1F47}" type="presParOf" srcId="{FBA856B5-4B64-4EBA-B259-7892EAA0BA4F}" destId="{9428C7A8-0952-4F4E-8AC8-AE05EA9AE4DE}" srcOrd="0" destOrd="0" presId="urn:microsoft.com/office/officeart/2005/8/layout/process1"/>
    <dgm:cxn modelId="{82066804-4A99-4078-B3E9-43F76B625E4E}" type="presParOf" srcId="{0690E557-0FDE-4FAC-AF4C-5E414F95B297}" destId="{928D8558-C47F-4B83-8FB0-107207EEAA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B7E95-CF24-448C-8CDE-5D6B07BF3C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FE11E3F-9195-4338-AA8F-D08722BC4EF9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86FD001A-852A-400D-B23D-B3AD5B9EC7AB}" type="parTrans" cxnId="{E3759A57-64CD-4A4F-966B-4C3B7D4DFE13}">
      <dgm:prSet/>
      <dgm:spPr/>
      <dgm:t>
        <a:bodyPr/>
        <a:lstStyle/>
        <a:p>
          <a:endParaRPr lang="en-US"/>
        </a:p>
      </dgm:t>
    </dgm:pt>
    <dgm:pt modelId="{24FF23DF-0DC1-4EB4-BFA9-8EC917649FCC}" type="sibTrans" cxnId="{E3759A57-64CD-4A4F-966B-4C3B7D4DFE13}">
      <dgm:prSet/>
      <dgm:spPr/>
      <dgm:t>
        <a:bodyPr/>
        <a:lstStyle/>
        <a:p>
          <a:r>
            <a:rPr lang="en-US" dirty="0"/>
            <a:t>Compile</a:t>
          </a:r>
        </a:p>
      </dgm:t>
    </dgm:pt>
    <dgm:pt modelId="{70076FF7-8D41-4CE0-83FE-75E2A1A6576C}">
      <dgm:prSet phldrT="[Text]"/>
      <dgm:spPr/>
      <dgm:t>
        <a:bodyPr/>
        <a:lstStyle/>
        <a:p>
          <a:r>
            <a:rPr lang="en-US" dirty="0"/>
            <a:t>Bytecode</a:t>
          </a:r>
        </a:p>
      </dgm:t>
    </dgm:pt>
    <dgm:pt modelId="{70D136BB-62E2-49AA-9F9F-E7EF46EAF3F2}" type="parTrans" cxnId="{3E8C6EB0-AFE1-4A6D-BD16-8FCA6EE3E961}">
      <dgm:prSet/>
      <dgm:spPr/>
      <dgm:t>
        <a:bodyPr/>
        <a:lstStyle/>
        <a:p>
          <a:endParaRPr lang="en-US"/>
        </a:p>
      </dgm:t>
    </dgm:pt>
    <dgm:pt modelId="{C5E2941F-129C-443F-AF66-6EA9AE9CFED6}" type="sibTrans" cxnId="{3E8C6EB0-AFE1-4A6D-BD16-8FCA6EE3E961}">
      <dgm:prSet/>
      <dgm:spPr/>
      <dgm:t>
        <a:bodyPr/>
        <a:lstStyle/>
        <a:p>
          <a:r>
            <a:rPr lang="en-US" dirty="0"/>
            <a:t>JRE</a:t>
          </a:r>
        </a:p>
      </dgm:t>
    </dgm:pt>
    <dgm:pt modelId="{F1C969D4-53F9-4609-9350-AB9F8D6C2C7A}">
      <dgm:prSet phldrT="[Text]"/>
      <dgm:spPr/>
      <dgm:t>
        <a:bodyPr/>
        <a:lstStyle/>
        <a:p>
          <a:r>
            <a:rPr lang="en-US" dirty="0"/>
            <a:t>Run on System in machine code</a:t>
          </a:r>
        </a:p>
      </dgm:t>
    </dgm:pt>
    <dgm:pt modelId="{1714A727-801C-49AE-AB4E-B7B9B5F8DF21}" type="parTrans" cxnId="{34D00783-3067-4353-8034-9CC450E12DC6}">
      <dgm:prSet/>
      <dgm:spPr/>
      <dgm:t>
        <a:bodyPr/>
        <a:lstStyle/>
        <a:p>
          <a:endParaRPr lang="en-US"/>
        </a:p>
      </dgm:t>
    </dgm:pt>
    <dgm:pt modelId="{C5D1CB5C-6B16-4A42-BC42-80E0A9518029}" type="sibTrans" cxnId="{34D00783-3067-4353-8034-9CC450E12DC6}">
      <dgm:prSet/>
      <dgm:spPr/>
      <dgm:t>
        <a:bodyPr/>
        <a:lstStyle/>
        <a:p>
          <a:endParaRPr lang="en-US"/>
        </a:p>
      </dgm:t>
    </dgm:pt>
    <dgm:pt modelId="{0690E557-0FDE-4FAC-AF4C-5E414F95B297}" type="pres">
      <dgm:prSet presAssocID="{8B8B7E95-CF24-448C-8CDE-5D6B07BF3C1B}" presName="Name0" presStyleCnt="0">
        <dgm:presLayoutVars>
          <dgm:dir/>
          <dgm:resizeHandles val="exact"/>
        </dgm:presLayoutVars>
      </dgm:prSet>
      <dgm:spPr/>
    </dgm:pt>
    <dgm:pt modelId="{E9CD8B8A-151F-44D1-BEFA-24D8B91F4F92}" type="pres">
      <dgm:prSet presAssocID="{2FE11E3F-9195-4338-AA8F-D08722BC4EF9}" presName="node" presStyleLbl="node1" presStyleIdx="0" presStyleCnt="3" custLinFactNeighborX="3804" custLinFactNeighborY="3766">
        <dgm:presLayoutVars>
          <dgm:bulletEnabled val="1"/>
        </dgm:presLayoutVars>
      </dgm:prSet>
      <dgm:spPr/>
    </dgm:pt>
    <dgm:pt modelId="{2A59ADC1-91D6-4D53-89D0-55C98FA4ED18}" type="pres">
      <dgm:prSet presAssocID="{24FF23DF-0DC1-4EB4-BFA9-8EC917649FCC}" presName="sibTrans" presStyleLbl="sibTrans2D1" presStyleIdx="0" presStyleCnt="2" custScaleX="117154" custScaleY="194614"/>
      <dgm:spPr/>
    </dgm:pt>
    <dgm:pt modelId="{43BDBA1D-4FF0-4954-BA08-DDBF33BE5ABC}" type="pres">
      <dgm:prSet presAssocID="{24FF23DF-0DC1-4EB4-BFA9-8EC917649FCC}" presName="connectorText" presStyleLbl="sibTrans2D1" presStyleIdx="0" presStyleCnt="2"/>
      <dgm:spPr/>
    </dgm:pt>
    <dgm:pt modelId="{69C0600F-DC69-417C-8395-7D1416717B90}" type="pres">
      <dgm:prSet presAssocID="{70076FF7-8D41-4CE0-83FE-75E2A1A6576C}" presName="node" presStyleLbl="node1" presStyleIdx="1" presStyleCnt="3">
        <dgm:presLayoutVars>
          <dgm:bulletEnabled val="1"/>
        </dgm:presLayoutVars>
      </dgm:prSet>
      <dgm:spPr/>
    </dgm:pt>
    <dgm:pt modelId="{FBA856B5-4B64-4EBA-B259-7892EAA0BA4F}" type="pres">
      <dgm:prSet presAssocID="{C5E2941F-129C-443F-AF66-6EA9AE9CFED6}" presName="sibTrans" presStyleLbl="sibTrans2D1" presStyleIdx="1" presStyleCnt="2"/>
      <dgm:spPr/>
    </dgm:pt>
    <dgm:pt modelId="{9428C7A8-0952-4F4E-8AC8-AE05EA9AE4DE}" type="pres">
      <dgm:prSet presAssocID="{C5E2941F-129C-443F-AF66-6EA9AE9CFED6}" presName="connectorText" presStyleLbl="sibTrans2D1" presStyleIdx="1" presStyleCnt="2"/>
      <dgm:spPr/>
    </dgm:pt>
    <dgm:pt modelId="{928D8558-C47F-4B83-8FB0-107207EEAAA2}" type="pres">
      <dgm:prSet presAssocID="{F1C969D4-53F9-4609-9350-AB9F8D6C2C7A}" presName="node" presStyleLbl="node1" presStyleIdx="2" presStyleCnt="3" custLinFactNeighborX="-9829" custLinFactNeighborY="3766">
        <dgm:presLayoutVars>
          <dgm:bulletEnabled val="1"/>
        </dgm:presLayoutVars>
      </dgm:prSet>
      <dgm:spPr/>
    </dgm:pt>
  </dgm:ptLst>
  <dgm:cxnLst>
    <dgm:cxn modelId="{E6D84127-2597-4159-9239-9B1F815E294B}" type="presOf" srcId="{24FF23DF-0DC1-4EB4-BFA9-8EC917649FCC}" destId="{43BDBA1D-4FF0-4954-BA08-DDBF33BE5ABC}" srcOrd="1" destOrd="0" presId="urn:microsoft.com/office/officeart/2005/8/layout/process1"/>
    <dgm:cxn modelId="{F89E615D-F567-4583-A75C-8D1C7CCD57B4}" type="presOf" srcId="{C5E2941F-129C-443F-AF66-6EA9AE9CFED6}" destId="{9428C7A8-0952-4F4E-8AC8-AE05EA9AE4DE}" srcOrd="1" destOrd="0" presId="urn:microsoft.com/office/officeart/2005/8/layout/process1"/>
    <dgm:cxn modelId="{975A4F42-164F-4502-A730-C6AE81A02C3D}" type="presOf" srcId="{2FE11E3F-9195-4338-AA8F-D08722BC4EF9}" destId="{E9CD8B8A-151F-44D1-BEFA-24D8B91F4F92}" srcOrd="0" destOrd="0" presId="urn:microsoft.com/office/officeart/2005/8/layout/process1"/>
    <dgm:cxn modelId="{E3759A57-64CD-4A4F-966B-4C3B7D4DFE13}" srcId="{8B8B7E95-CF24-448C-8CDE-5D6B07BF3C1B}" destId="{2FE11E3F-9195-4338-AA8F-D08722BC4EF9}" srcOrd="0" destOrd="0" parTransId="{86FD001A-852A-400D-B23D-B3AD5B9EC7AB}" sibTransId="{24FF23DF-0DC1-4EB4-BFA9-8EC917649FCC}"/>
    <dgm:cxn modelId="{0083C85A-2670-43E1-AB47-AFFCBD662112}" type="presOf" srcId="{8B8B7E95-CF24-448C-8CDE-5D6B07BF3C1B}" destId="{0690E557-0FDE-4FAC-AF4C-5E414F95B297}" srcOrd="0" destOrd="0" presId="urn:microsoft.com/office/officeart/2005/8/layout/process1"/>
    <dgm:cxn modelId="{1B8E827B-17D3-48F5-84DF-59D233B3C1C2}" type="presOf" srcId="{24FF23DF-0DC1-4EB4-BFA9-8EC917649FCC}" destId="{2A59ADC1-91D6-4D53-89D0-55C98FA4ED18}" srcOrd="0" destOrd="0" presId="urn:microsoft.com/office/officeart/2005/8/layout/process1"/>
    <dgm:cxn modelId="{34D00783-3067-4353-8034-9CC450E12DC6}" srcId="{8B8B7E95-CF24-448C-8CDE-5D6B07BF3C1B}" destId="{F1C969D4-53F9-4609-9350-AB9F8D6C2C7A}" srcOrd="2" destOrd="0" parTransId="{1714A727-801C-49AE-AB4E-B7B9B5F8DF21}" sibTransId="{C5D1CB5C-6B16-4A42-BC42-80E0A9518029}"/>
    <dgm:cxn modelId="{20924899-8518-4E6C-8F4C-C3CF877CA872}" type="presOf" srcId="{70076FF7-8D41-4CE0-83FE-75E2A1A6576C}" destId="{69C0600F-DC69-417C-8395-7D1416717B90}" srcOrd="0" destOrd="0" presId="urn:microsoft.com/office/officeart/2005/8/layout/process1"/>
    <dgm:cxn modelId="{3E8C6EB0-AFE1-4A6D-BD16-8FCA6EE3E961}" srcId="{8B8B7E95-CF24-448C-8CDE-5D6B07BF3C1B}" destId="{70076FF7-8D41-4CE0-83FE-75E2A1A6576C}" srcOrd="1" destOrd="0" parTransId="{70D136BB-62E2-49AA-9F9F-E7EF46EAF3F2}" sibTransId="{C5E2941F-129C-443F-AF66-6EA9AE9CFED6}"/>
    <dgm:cxn modelId="{0141FCCC-8186-48DE-88B2-DBACEF3C6917}" type="presOf" srcId="{F1C969D4-53F9-4609-9350-AB9F8D6C2C7A}" destId="{928D8558-C47F-4B83-8FB0-107207EEAAA2}" srcOrd="0" destOrd="0" presId="urn:microsoft.com/office/officeart/2005/8/layout/process1"/>
    <dgm:cxn modelId="{E161EDE3-2A0D-4679-97EB-630102A052E6}" type="presOf" srcId="{C5E2941F-129C-443F-AF66-6EA9AE9CFED6}" destId="{FBA856B5-4B64-4EBA-B259-7892EAA0BA4F}" srcOrd="0" destOrd="0" presId="urn:microsoft.com/office/officeart/2005/8/layout/process1"/>
    <dgm:cxn modelId="{AA6ED4AB-E92D-48F1-B322-ECA8F1EA13D8}" type="presParOf" srcId="{0690E557-0FDE-4FAC-AF4C-5E414F95B297}" destId="{E9CD8B8A-151F-44D1-BEFA-24D8B91F4F92}" srcOrd="0" destOrd="0" presId="urn:microsoft.com/office/officeart/2005/8/layout/process1"/>
    <dgm:cxn modelId="{402A3B63-242A-46BA-A81A-D0D7CDC76D34}" type="presParOf" srcId="{0690E557-0FDE-4FAC-AF4C-5E414F95B297}" destId="{2A59ADC1-91D6-4D53-89D0-55C98FA4ED18}" srcOrd="1" destOrd="0" presId="urn:microsoft.com/office/officeart/2005/8/layout/process1"/>
    <dgm:cxn modelId="{0248A32B-4FD6-4D73-BE59-CB821028C9FA}" type="presParOf" srcId="{2A59ADC1-91D6-4D53-89D0-55C98FA4ED18}" destId="{43BDBA1D-4FF0-4954-BA08-DDBF33BE5ABC}" srcOrd="0" destOrd="0" presId="urn:microsoft.com/office/officeart/2005/8/layout/process1"/>
    <dgm:cxn modelId="{521CE1F7-F5AA-4B13-AC26-E307E5AEFBD5}" type="presParOf" srcId="{0690E557-0FDE-4FAC-AF4C-5E414F95B297}" destId="{69C0600F-DC69-417C-8395-7D1416717B90}" srcOrd="2" destOrd="0" presId="urn:microsoft.com/office/officeart/2005/8/layout/process1"/>
    <dgm:cxn modelId="{2B100B3B-8B12-4510-A369-D4293C7B6D84}" type="presParOf" srcId="{0690E557-0FDE-4FAC-AF4C-5E414F95B297}" destId="{FBA856B5-4B64-4EBA-B259-7892EAA0BA4F}" srcOrd="3" destOrd="0" presId="urn:microsoft.com/office/officeart/2005/8/layout/process1"/>
    <dgm:cxn modelId="{DA333802-5CA5-4AA2-95F7-B610EFEC1F47}" type="presParOf" srcId="{FBA856B5-4B64-4EBA-B259-7892EAA0BA4F}" destId="{9428C7A8-0952-4F4E-8AC8-AE05EA9AE4DE}" srcOrd="0" destOrd="0" presId="urn:microsoft.com/office/officeart/2005/8/layout/process1"/>
    <dgm:cxn modelId="{82066804-4A99-4078-B3E9-43F76B625E4E}" type="presParOf" srcId="{0690E557-0FDE-4FAC-AF4C-5E414F95B297}" destId="{928D8558-C47F-4B83-8FB0-107207EEAA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D8B8A-151F-44D1-BEFA-24D8B91F4F92}">
      <dsp:nvSpPr>
        <dsp:cNvPr id="0" name=""/>
        <dsp:cNvSpPr/>
      </dsp:nvSpPr>
      <dsp:spPr>
        <a:xfrm>
          <a:off x="46943" y="0"/>
          <a:ext cx="1361182" cy="12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Java Code</a:t>
          </a:r>
        </a:p>
      </dsp:txBody>
      <dsp:txXfrm>
        <a:off x="83198" y="36255"/>
        <a:ext cx="1288672" cy="1165314"/>
      </dsp:txXfrm>
    </dsp:sp>
    <dsp:sp modelId="{2A59ADC1-91D6-4D53-89D0-55C98FA4ED18}">
      <dsp:nvSpPr>
        <dsp:cNvPr id="0" name=""/>
        <dsp:cNvSpPr/>
      </dsp:nvSpPr>
      <dsp:spPr>
        <a:xfrm rot="2392724">
          <a:off x="1463577" y="1075100"/>
          <a:ext cx="406242" cy="656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Compile</a:t>
          </a:r>
        </a:p>
      </dsp:txBody>
      <dsp:txXfrm>
        <a:off x="1477751" y="1167423"/>
        <a:ext cx="284369" cy="394178"/>
      </dsp:txXfrm>
    </dsp:sp>
    <dsp:sp modelId="{69C0600F-DC69-417C-8395-7D1416717B90}">
      <dsp:nvSpPr>
        <dsp:cNvPr id="0" name=""/>
        <dsp:cNvSpPr/>
      </dsp:nvSpPr>
      <dsp:spPr>
        <a:xfrm>
          <a:off x="1910208" y="1556756"/>
          <a:ext cx="1361182" cy="12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Bytecode</a:t>
          </a:r>
        </a:p>
      </dsp:txBody>
      <dsp:txXfrm>
        <a:off x="1946463" y="1593011"/>
        <a:ext cx="1288672" cy="1165314"/>
      </dsp:txXfrm>
    </dsp:sp>
    <dsp:sp modelId="{FBA856B5-4B64-4EBA-B259-7892EAA0BA4F}">
      <dsp:nvSpPr>
        <dsp:cNvPr id="0" name=""/>
        <dsp:cNvSpPr/>
      </dsp:nvSpPr>
      <dsp:spPr>
        <a:xfrm rot="2448762">
          <a:off x="3344183" y="2790980"/>
          <a:ext cx="309190" cy="337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JRE</a:t>
          </a:r>
        </a:p>
      </dsp:txBody>
      <dsp:txXfrm>
        <a:off x="3355460" y="2828183"/>
        <a:ext cx="216433" cy="202543"/>
      </dsp:txXfrm>
    </dsp:sp>
    <dsp:sp modelId="{928D8558-C47F-4B83-8FB0-107207EEAAA2}">
      <dsp:nvSpPr>
        <dsp:cNvPr id="0" name=""/>
        <dsp:cNvSpPr/>
      </dsp:nvSpPr>
      <dsp:spPr>
        <a:xfrm>
          <a:off x="3712920" y="3113513"/>
          <a:ext cx="1361182" cy="123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on System in machine code</a:t>
          </a:r>
        </a:p>
      </dsp:txBody>
      <dsp:txXfrm>
        <a:off x="3749175" y="3149768"/>
        <a:ext cx="1288672" cy="1165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D8B8A-151F-44D1-BEFA-24D8B91F4F92}">
      <dsp:nvSpPr>
        <dsp:cNvPr id="0" name=""/>
        <dsp:cNvSpPr/>
      </dsp:nvSpPr>
      <dsp:spPr>
        <a:xfrm>
          <a:off x="45120" y="148833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C#</a:t>
          </a:r>
        </a:p>
      </dsp:txBody>
      <dsp:txXfrm>
        <a:off x="93665" y="1536880"/>
        <a:ext cx="2665308" cy="1560349"/>
      </dsp:txXfrm>
    </dsp:sp>
    <dsp:sp modelId="{2A59ADC1-91D6-4D53-89D0-55C98FA4ED18}">
      <dsp:nvSpPr>
        <dsp:cNvPr id="0" name=""/>
        <dsp:cNvSpPr/>
      </dsp:nvSpPr>
      <dsp:spPr>
        <a:xfrm rot="21544000">
          <a:off x="3026147" y="1618958"/>
          <a:ext cx="663898" cy="1333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Compile</a:t>
          </a:r>
        </a:p>
      </dsp:txBody>
      <dsp:txXfrm>
        <a:off x="3026160" y="1887230"/>
        <a:ext cx="464729" cy="799951"/>
      </dsp:txXfrm>
    </dsp:sp>
    <dsp:sp modelId="{69C0600F-DC69-417C-8395-7D1416717B90}">
      <dsp:nvSpPr>
        <dsp:cNvPr id="0" name=""/>
        <dsp:cNvSpPr/>
      </dsp:nvSpPr>
      <dsp:spPr>
        <a:xfrm>
          <a:off x="3876600" y="1425916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Bytecode</a:t>
          </a:r>
        </a:p>
      </dsp:txBody>
      <dsp:txXfrm>
        <a:off x="3925145" y="1474461"/>
        <a:ext cx="2665308" cy="1560349"/>
      </dsp:txXfrm>
    </dsp:sp>
    <dsp:sp modelId="{FBA856B5-4B64-4EBA-B259-7892EAA0BA4F}">
      <dsp:nvSpPr>
        <dsp:cNvPr id="0" name=""/>
        <dsp:cNvSpPr/>
      </dsp:nvSpPr>
      <dsp:spPr>
        <a:xfrm rot="57083">
          <a:off x="6888051" y="1943556"/>
          <a:ext cx="528139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JRE</a:t>
          </a:r>
        </a:p>
      </dsp:txBody>
      <dsp:txXfrm>
        <a:off x="6888062" y="2079256"/>
        <a:ext cx="369697" cy="411044"/>
      </dsp:txXfrm>
    </dsp:sp>
    <dsp:sp modelId="{928D8558-C47F-4B83-8FB0-107207EEAAA2}">
      <dsp:nvSpPr>
        <dsp:cNvPr id="0" name=""/>
        <dsp:cNvSpPr/>
      </dsp:nvSpPr>
      <dsp:spPr>
        <a:xfrm>
          <a:off x="7635352" y="148833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Run on System in machine code</a:t>
          </a:r>
        </a:p>
      </dsp:txBody>
      <dsp:txXfrm>
        <a:off x="7683897" y="1536880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2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5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5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3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77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IUj1zk2XkM?t=230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Why does the Common Language Runtime (CLR) exist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CLR via C#</a:t>
            </a:r>
          </a:p>
          <a:p>
            <a:r>
              <a:rPr lang="en-US" dirty="0">
                <a:cs typeface="Calibri"/>
              </a:rPr>
              <a:t>Srikar Mylavarapu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8B12-700C-CD87-219A-6B66826C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I want something that looks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39B4-37D6-8BA5-C937-190E05819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1972-C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Debatably easy for a Human to read. Much harder for a computer to understand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run this on a computer?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406B-E89C-1D67-6EF3-E8274863BF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("Hello World");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5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5ADC-DD42-E66B-D522-5912D17D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more complicated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9A53-ABB7-E2CB-729C-9338E797B6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everything can be described by functions</a:t>
            </a:r>
          </a:p>
          <a:p>
            <a:r>
              <a:rPr lang="en-US" dirty="0"/>
              <a:t>Sometimes </a:t>
            </a:r>
            <a:r>
              <a:rPr lang="en-US" dirty="0" err="1"/>
              <a:t>usecases</a:t>
            </a:r>
            <a:r>
              <a:rPr lang="en-US" dirty="0"/>
              <a:t> need properties/objects etc.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Superset of C</a:t>
            </a:r>
          </a:p>
          <a:p>
            <a:r>
              <a:rPr lang="en-US" dirty="0"/>
              <a:t>“Now we have classes”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EC75-E2D0-062B-238A-CA4515C54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A1E1-A179-5EF3-B0A7-D14FA6AB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we use C++ for everything?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F499F-2AFC-ED48-D387-91E3613D8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int * q = new int;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works right?</a:t>
            </a:r>
          </a:p>
        </p:txBody>
      </p:sp>
    </p:spTree>
    <p:extLst>
      <p:ext uri="{BB962C8B-B14F-4D97-AF65-F5344CB8AC3E}">
        <p14:creationId xmlns:p14="http://schemas.microsoft.com/office/powerpoint/2010/main" val="152167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F3DF-092B-50C4-5F8B-AB287062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have different types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5209-87AC-1843-BF66-6F50CF5EC6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if I have customers running Linux, Windows and Macintosh?</a:t>
            </a:r>
          </a:p>
          <a:p>
            <a:r>
              <a:rPr lang="en-US" dirty="0"/>
              <a:t>Kind of the same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E0231-CC1C-B450-96EE-3403E5D77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something that can take in the </a:t>
            </a:r>
          </a:p>
        </p:txBody>
      </p:sp>
    </p:spTree>
    <p:extLst>
      <p:ext uri="{BB962C8B-B14F-4D97-AF65-F5344CB8AC3E}">
        <p14:creationId xmlns:p14="http://schemas.microsoft.com/office/powerpoint/2010/main" val="3215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D0AD-A16F-FB60-B3F8-4E9D2301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(1990)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90D1-9E6C-D462-A086-065A963B23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Sun Microsystems (Acquired by Oracle)</a:t>
            </a:r>
          </a:p>
          <a:p>
            <a:r>
              <a:rPr lang="en-US" dirty="0"/>
              <a:t>James Gosling</a:t>
            </a:r>
          </a:p>
          <a:p>
            <a:pPr lvl="1"/>
            <a:r>
              <a:rPr lang="en-US" dirty="0"/>
              <a:t>JRE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null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FBC1E-7CD0-0744-7998-44CE36E1A5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269783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8374-1B23-A57A-1FBD-EE2090AD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in the early 90s/2000s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58D6-A77A-3367-EB3C-925DDE96D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Was not exactly the biggest supporter of Open Source</a:t>
            </a:r>
          </a:p>
          <a:p>
            <a:r>
              <a:rPr lang="en-US" dirty="0"/>
              <a:t>Anders Hejlsberg</a:t>
            </a:r>
          </a:p>
          <a:p>
            <a:r>
              <a:rPr lang="en-US" dirty="0"/>
              <a:t>In a sense, C++ and Java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Garbage Collection</a:t>
            </a:r>
          </a:p>
          <a:p>
            <a:r>
              <a:rPr lang="en-US" dirty="0"/>
              <a:t>Run anywhere you can run a CLR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473D7CC-FF59-38D7-7F97-AA59EE800F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77294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3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BEF74A-07EF-658A-9751-7BBCEDD1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C# program executes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4D300F8-703D-9732-455C-850540E44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366148"/>
              </p:ext>
            </p:extLst>
          </p:nvPr>
        </p:nvGraphicFramePr>
        <p:xfrm>
          <a:off x="838200" y="1825625"/>
          <a:ext cx="10515600" cy="4509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3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68BF-89E2-8A4C-973B-5304D66F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F998-A222-6E3A-7038-B89643417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6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13CA-4BB5-3934-EE60-678790F1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</a:t>
            </a:r>
            <a:r>
              <a:rPr lang="en-US" dirty="0" err="1"/>
              <a:t>PreReqs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1AFD-F94C-2B98-C2E2-3294ECC0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assuming you know as much as I do– which is close to nothing</a:t>
            </a:r>
          </a:p>
          <a:p>
            <a:r>
              <a:rPr lang="en-US" dirty="0"/>
              <a:t>If you have time, please look over slides/repos before the meeting but not required</a:t>
            </a:r>
          </a:p>
          <a:p>
            <a:r>
              <a:rPr lang="en-US" dirty="0"/>
              <a:t>The first bit is going to be a lot of review/story telling. </a:t>
            </a:r>
          </a:p>
          <a:p>
            <a:r>
              <a:rPr lang="en-US" dirty="0"/>
              <a:t>It’s called CLR via C# so we might as well start with why CLR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1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D2EE-86D2-E7B1-9DD6-736C2376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DB7E0-8D6C-4075-2637-1D8E542B2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89FE-9A2E-40C3-3463-1384F2F455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 practical parts/essence of CLR via C#</a:t>
            </a:r>
          </a:p>
          <a:p>
            <a:r>
              <a:rPr lang="en-US" dirty="0"/>
              <a:t>Make everything as tangible as possible</a:t>
            </a:r>
          </a:p>
          <a:p>
            <a:r>
              <a:rPr lang="en-US" dirty="0"/>
              <a:t>Github.com/rakirs2/…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AB90F-5829-B2EC-309A-2C2DEE2E0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 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C6A37-044E-A332-576F-235074642F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general idea </a:t>
            </a:r>
            <a:r>
              <a:rPr lang="en-US"/>
              <a:t>of how we got here</a:t>
            </a:r>
            <a:endParaRPr lang="en-US" dirty="0"/>
          </a:p>
          <a:p>
            <a:r>
              <a:rPr lang="en-US" dirty="0"/>
              <a:t>How a basic C# program works</a:t>
            </a:r>
          </a:p>
          <a:p>
            <a:r>
              <a:rPr lang="en-US" dirty="0"/>
              <a:t>Making sure the code “deployment” pipeline works</a:t>
            </a:r>
          </a:p>
          <a:p>
            <a:r>
              <a:rPr lang="en-US" dirty="0"/>
              <a:t>Managed vs unmanaged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4EA8-90A8-F4E8-11F3-47306A2F00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/>
              <a:t>Boolean Algebra</a:t>
            </a:r>
          </a:p>
        </p:txBody>
      </p:sp>
      <p:pic>
        <p:nvPicPr>
          <p:cNvPr id="1028" name="Picture 4" descr="Intersection of two sets '&quot;`UNIQ--postMath-00000001-QINU`&quot;'">
            <a:extLst>
              <a:ext uri="{FF2B5EF4-FFF2-40B4-BE49-F238E27FC236}">
                <a16:creationId xmlns:a16="http://schemas.microsoft.com/office/drawing/2014/main" id="{C7F9B1CB-7739-3564-6749-73773967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39" y="1459252"/>
            <a:ext cx="3614330" cy="26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ymmetric difference of two sets '&quot;`UNIQ--postMath-00000003-QINU`&quot;'">
            <a:extLst>
              <a:ext uri="{FF2B5EF4-FFF2-40B4-BE49-F238E27FC236}">
                <a16:creationId xmlns:a16="http://schemas.microsoft.com/office/drawing/2014/main" id="{F8A59C42-C956-7FBB-06CD-CD148107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52227"/>
            <a:ext cx="3614331" cy="26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on of two sets '&quot;`UNIQ--postMath-00000002-QINU`&quot;'">
            <a:extLst>
              <a:ext uri="{FF2B5EF4-FFF2-40B4-BE49-F238E27FC236}">
                <a16:creationId xmlns:a16="http://schemas.microsoft.com/office/drawing/2014/main" id="{3B79737A-DC01-9E4B-5610-357A2A77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38" y="4080451"/>
            <a:ext cx="3614331" cy="26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on of two sets '&quot;`UNIQ--postMath-00000002-QINU`&quot;'">
            <a:extLst>
              <a:ext uri="{FF2B5EF4-FFF2-40B4-BE49-F238E27FC236}">
                <a16:creationId xmlns:a16="http://schemas.microsoft.com/office/drawing/2014/main" id="{A838B146-A3F1-0064-24FC-F402D01A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68284"/>
            <a:ext cx="3614331" cy="26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8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0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8D63-5887-EF00-9973-4C5B4FBF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are basically 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192F-BD4A-2005-EB91-BDB7D5E524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1948 First Computer</a:t>
            </a:r>
          </a:p>
          <a:p>
            <a:r>
              <a:rPr lang="en-US" dirty="0"/>
              <a:t>1956 they use transistors at MIT</a:t>
            </a:r>
          </a:p>
          <a:p>
            <a:r>
              <a:rPr lang="en-US" dirty="0"/>
              <a:t>1975 Altair BASIC– Microsoft’s first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--That’s insanely fast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Lithium discovered in 1800s, used for bipolar in 1970s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Number Theory; first real use is probably cryptography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EE43FED3-E627-435D-960D-89FC7756B46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13" y="2204989"/>
            <a:ext cx="4659433" cy="244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70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96C0-E2DE-4B46-C2AC-027CF17A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computers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11F7-7557-012F-4899-13BF7CED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deepest level, there’s a bunch of 0’s and 1s that are just bit manipulations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01101000 01100101 01101100 01101100 01101111 00100000 01110111 01101111 01110010 01101100 01100100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5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20BF-ACDC-258C-16AF-465A652D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F5FC-74ED-2089-7EDE-31230E1DA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have a computer that speaks a language of 1s and 0s (binary or machine code)</a:t>
            </a:r>
          </a:p>
          <a:p>
            <a:r>
              <a:rPr lang="en-US" dirty="0"/>
              <a:t>We have humans who do not understand that language easily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6A92E-B461-AC33-DE9E-9DF50C3DB3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https://youtu.be/rIUj1zk2XkM?t=230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2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31D8-4646-5E38-F400-6A581E9E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9A4F-85CF-5DEC-CB34-C924BC9A9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take something like binary and put something that’s occasionally readable on top of it</a:t>
            </a:r>
          </a:p>
          <a:p>
            <a:r>
              <a:rPr lang="en-US" dirty="0"/>
              <a:t>Basically telling computer exactly what to do</a:t>
            </a:r>
          </a:p>
          <a:p>
            <a:endParaRPr lang="en-US" dirty="0"/>
          </a:p>
          <a:p>
            <a:r>
              <a:rPr lang="en-US" dirty="0"/>
              <a:t>It is assembled into machine code before it runs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164F1-52B8-5738-9E70-C191E0E5F9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global  _main</a:t>
            </a:r>
          </a:p>
          <a:p>
            <a:pPr marL="0" indent="0">
              <a:buNone/>
            </a:pPr>
            <a:r>
              <a:rPr lang="en-US" dirty="0"/>
              <a:t>    extern  _</a:t>
            </a:r>
            <a:r>
              <a:rPr lang="en-US" dirty="0" err="1"/>
              <a:t>printf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section .text</a:t>
            </a:r>
          </a:p>
          <a:p>
            <a:pPr marL="0" indent="0">
              <a:buNone/>
            </a:pPr>
            <a:r>
              <a:rPr lang="en-US" dirty="0"/>
              <a:t>_main:</a:t>
            </a:r>
          </a:p>
          <a:p>
            <a:pPr marL="0" indent="0">
              <a:buNone/>
            </a:pPr>
            <a:r>
              <a:rPr lang="en-US" dirty="0"/>
              <a:t>    push    message</a:t>
            </a:r>
          </a:p>
          <a:p>
            <a:pPr marL="0" indent="0">
              <a:buNone/>
            </a:pPr>
            <a:r>
              <a:rPr lang="en-US" dirty="0"/>
              <a:t>    call    _</a:t>
            </a:r>
            <a:r>
              <a:rPr lang="en-US" dirty="0" err="1"/>
              <a:t>printf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add     </a:t>
            </a:r>
            <a:r>
              <a:rPr lang="en-US" dirty="0" err="1"/>
              <a:t>esp</a:t>
            </a:r>
            <a:r>
              <a:rPr lang="en-US" dirty="0"/>
              <a:t>, 4</a:t>
            </a:r>
          </a:p>
          <a:p>
            <a:pPr marL="0" indent="0">
              <a:buNone/>
            </a:pPr>
            <a:r>
              <a:rPr lang="en-US" dirty="0"/>
              <a:t>    ret</a:t>
            </a:r>
          </a:p>
          <a:p>
            <a:pPr marL="0" indent="0">
              <a:buNone/>
            </a:pPr>
            <a:r>
              <a:rPr lang="en-US" dirty="0"/>
              <a:t>message: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 'Hello, World', 10, 0</a:t>
            </a:r>
          </a:p>
        </p:txBody>
      </p:sp>
    </p:spTree>
    <p:extLst>
      <p:ext uri="{BB962C8B-B14F-4D97-AF65-F5344CB8AC3E}">
        <p14:creationId xmlns:p14="http://schemas.microsoft.com/office/powerpoint/2010/main" val="427881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557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Why does the Common Language Runtime (CLR) exist</vt:lpstr>
      <vt:lpstr>Assumptions/PreReqs</vt:lpstr>
      <vt:lpstr>Objectives</vt:lpstr>
      <vt:lpstr>Boolean Algebra</vt:lpstr>
      <vt:lpstr>PowerPoint Presentation</vt:lpstr>
      <vt:lpstr>Computers are basically born</vt:lpstr>
      <vt:lpstr>How do computers work</vt:lpstr>
      <vt:lpstr>Classic Problem</vt:lpstr>
      <vt:lpstr>Assembly</vt:lpstr>
      <vt:lpstr>Ok, but I want something that looks readable</vt:lpstr>
      <vt:lpstr>What if I want more complicated Functions</vt:lpstr>
      <vt:lpstr>Why don’t we use C++ for everything?</vt:lpstr>
      <vt:lpstr>People have different types of computers</vt:lpstr>
      <vt:lpstr>Java (1990)</vt:lpstr>
      <vt:lpstr>Microsoft in the early 90s/2000s</vt:lpstr>
      <vt:lpstr>How a C# program executes</vt:lpstr>
      <vt:lpstr>Starting with 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Srikar Mylavarapu</cp:lastModifiedBy>
  <cp:revision>15</cp:revision>
  <dcterms:created xsi:type="dcterms:W3CDTF">2022-06-15T17:13:02Z</dcterms:created>
  <dcterms:modified xsi:type="dcterms:W3CDTF">2022-06-24T16:58:09Z</dcterms:modified>
</cp:coreProperties>
</file>