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72CF-0E71-7ABC-330D-E68D0FF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is sentient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AE98-1108-038D-43B9-2AB16A42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‘named parameter’ (named local variable) so the compiler knows the name should be Orwell’</a:t>
            </a:r>
          </a:p>
          <a:p>
            <a:r>
              <a:rPr lang="en-US" dirty="0"/>
              <a:t>The compiler can ‘infer’ types</a:t>
            </a:r>
          </a:p>
          <a:p>
            <a:pPr lvl="1"/>
            <a:r>
              <a:rPr lang="en-US" dirty="0"/>
              <a:t>Be careful with this (See JavaScript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WAT</a:t>
            </a:r>
            <a:r>
              <a:rPr lang="en-US" dirty="0">
                <a:sym typeface="Wingdings" panose="05000000000000000000" pitchFamily="2" charset="2"/>
              </a:rPr>
              <a:t> Arguably my favorite tech talk of all time. I’m not saying C# is </a:t>
            </a:r>
            <a:r>
              <a:rPr lang="en-US" dirty="0" err="1"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, but reading it made me think of it.</a:t>
            </a:r>
            <a:endParaRPr lang="en-US" dirty="0"/>
          </a:p>
          <a:p>
            <a:r>
              <a:rPr lang="en-US" dirty="0"/>
              <a:t>Not sure how to actually understand this more than just looking at the IL.</a:t>
            </a:r>
          </a:p>
          <a:p>
            <a:r>
              <a:rPr lang="en-US" dirty="0"/>
              <a:t>How do we prove the types are the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EF52-C72D-504E-F729-4473D2E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Parameterful</a:t>
            </a:r>
            <a:r>
              <a:rPr lang="en-US" dirty="0"/>
              <a:t> Properties (indexers)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71B-9AEE-5962-18F3-FAB313F2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reaction was ‘Jeffrey said parameters don’t take properties… what sorcery is this</a:t>
            </a:r>
          </a:p>
          <a:p>
            <a:r>
              <a:rPr lang="en-US" dirty="0"/>
              <a:t>Honestly, I don’t feel like I understand this enough but here goes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D9D8-C2CB-DAC3-D2AE-C694491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94" y="3358512"/>
            <a:ext cx="5948082" cy="29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A64F-421F-A3A6-7E2C-EFE3B25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Array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465B2-5EAA-D430-F6ED-30B71D51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312" y="2877187"/>
            <a:ext cx="5201376" cy="2248214"/>
          </a:xfrm>
        </p:spPr>
      </p:pic>
    </p:spTree>
    <p:extLst>
      <p:ext uri="{BB962C8B-B14F-4D97-AF65-F5344CB8AC3E}">
        <p14:creationId xmlns:p14="http://schemas.microsoft.com/office/powerpoint/2010/main" val="32137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0EFE-6F6B-20F9-4FA2-EC30880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204-3DD6-7BCB-118E-F566A52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instantiate objects?</a:t>
            </a:r>
          </a:p>
          <a:p>
            <a:r>
              <a:rPr lang="en-US" dirty="0"/>
              <a:t>What is the best practice</a:t>
            </a:r>
          </a:p>
          <a:p>
            <a:r>
              <a:rPr lang="en-US" dirty="0"/>
              <a:t>The joys of one liners</a:t>
            </a:r>
          </a:p>
          <a:p>
            <a:r>
              <a:rPr lang="en-US" dirty="0"/>
              <a:t>Look at constructor in tests from PR.</a:t>
            </a:r>
          </a:p>
        </p:txBody>
      </p:sp>
    </p:spTree>
    <p:extLst>
      <p:ext uri="{BB962C8B-B14F-4D97-AF65-F5344CB8AC3E}">
        <p14:creationId xmlns:p14="http://schemas.microsoft.com/office/powerpoint/2010/main" val="3561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41AD-9704-555A-C8CC-54D94BA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BC4-B057-83B2-0CDC-31356CA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(</a:t>
            </a:r>
            <a:r>
              <a:rPr lang="en-US" dirty="0" err="1"/>
              <a:t>tu,ple</a:t>
            </a:r>
            <a:r>
              <a:rPr lang="en-US" dirty="0"/>
              <a:t>)? </a:t>
            </a:r>
          </a:p>
          <a:p>
            <a:r>
              <a:rPr lang="en-US" dirty="0"/>
              <a:t>var o1 = new {Name = "Orwell", Year = 1984};</a:t>
            </a:r>
          </a:p>
          <a:p>
            <a:r>
              <a:rPr lang="en-US" dirty="0"/>
              <a:t>Really similar to what other languages? </a:t>
            </a:r>
          </a:p>
          <a:p>
            <a:r>
              <a:rPr lang="en-US" dirty="0"/>
              <a:t>What does this look like in IL?</a:t>
            </a:r>
          </a:p>
          <a:p>
            <a:pPr lvl="1"/>
            <a:r>
              <a:rPr lang="en-US" dirty="0"/>
              <a:t>Does this get resolved to a Type or is this the exception where we do some non type safe magic?</a:t>
            </a:r>
          </a:p>
        </p:txBody>
      </p:sp>
    </p:spTree>
    <p:extLst>
      <p:ext uri="{BB962C8B-B14F-4D97-AF65-F5344CB8AC3E}">
        <p14:creationId xmlns:p14="http://schemas.microsoft.com/office/powerpoint/2010/main" val="41053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413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  <vt:lpstr>Object and Collection Initializers</vt:lpstr>
      <vt:lpstr>Anonymous Types</vt:lpstr>
      <vt:lpstr>The compiler is sentient</vt:lpstr>
      <vt:lpstr>Parameterful Properties (indexers)</vt:lpstr>
      <vt:lpstr>Bit Array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23</cp:revision>
  <dcterms:created xsi:type="dcterms:W3CDTF">2022-09-15T23:38:07Z</dcterms:created>
  <dcterms:modified xsi:type="dcterms:W3CDTF">2022-09-16T14:53:15Z</dcterms:modified>
</cp:coreProperties>
</file>