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5" r:id="rId8"/>
    <p:sldId id="266" r:id="rId9"/>
    <p:sldId id="267" r:id="rId10"/>
    <p:sldId id="264"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68"/>
            <p14:sldId id="258"/>
            <p14:sldId id="259"/>
            <p14:sldId id="260"/>
            <p14:sldId id="265"/>
            <p14:sldId id="266"/>
            <p14:sldId id="267"/>
            <p14:sldId id="264"/>
            <p14:sldId id="269"/>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91" d="100"/>
          <a:sy n="91" d="100"/>
        </p:scale>
        <p:origin x="447"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What does the Compiler do</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Creates a private ‘delegate field’</a:t>
            </a:r>
          </a:p>
          <a:p>
            <a:pPr marL="514350" indent="-514350">
              <a:buAutoNum type="arabicPeriod"/>
            </a:pPr>
            <a:r>
              <a:rPr lang="en-US" dirty="0"/>
              <a:t>Add</a:t>
            </a:r>
          </a:p>
          <a:p>
            <a:pPr marL="514350" indent="-514350">
              <a:buAutoNum type="arabicPeriod"/>
            </a:pPr>
            <a:r>
              <a:rPr lang="en-US" dirty="0"/>
              <a:t>Remove</a:t>
            </a:r>
          </a:p>
          <a:p>
            <a:pPr marL="514350" indent="-514350">
              <a:buAutoNum type="arabicPeriod"/>
            </a:pPr>
            <a:endParaRPr lang="en-US" dirty="0"/>
          </a:p>
          <a:p>
            <a:pPr marL="0" indent="0">
              <a:buNone/>
            </a:pPr>
            <a:r>
              <a:rPr lang="en-US" dirty="0"/>
              <a:t>Remove on an object that doesn’t exist?</a:t>
            </a:r>
          </a:p>
        </p:txBody>
      </p:sp>
    </p:spTree>
    <p:extLst>
      <p:ext uri="{BB962C8B-B14F-4D97-AF65-F5344CB8AC3E}">
        <p14:creationId xmlns:p14="http://schemas.microsoft.com/office/powerpoint/2010/main" val="102793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EDC-650E-3E66-27AA-B06F2BC16BB8}"/>
              </a:ext>
            </a:extLst>
          </p:cNvPr>
          <p:cNvSpPr>
            <a:spLocks noGrp="1"/>
          </p:cNvSpPr>
          <p:nvPr>
            <p:ph type="title"/>
          </p:nvPr>
        </p:nvSpPr>
        <p:spPr/>
        <p:txBody>
          <a:bodyPr/>
          <a:lstStyle/>
          <a:p>
            <a:r>
              <a:rPr lang="en-US" dirty="0"/>
              <a:t>We need a listener for the event</a:t>
            </a:r>
          </a:p>
        </p:txBody>
      </p:sp>
      <p:sp>
        <p:nvSpPr>
          <p:cNvPr id="3" name="Content Placeholder 2">
            <a:extLst>
              <a:ext uri="{FF2B5EF4-FFF2-40B4-BE49-F238E27FC236}">
                <a16:creationId xmlns:a16="http://schemas.microsoft.com/office/drawing/2014/main" id="{2AEEA801-8B14-B821-AF25-9CDFC985AD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202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15 pages of hell</a:t>
            </a:r>
          </a:p>
          <a:p>
            <a:pPr marL="514350" indent="-514350">
              <a:buAutoNum type="arabicPeriod"/>
            </a:pPr>
            <a:r>
              <a:rPr lang="en-US" dirty="0"/>
              <a:t>Jeffrey 1 – Srikar 0</a:t>
            </a:r>
          </a:p>
        </p:txBody>
      </p:sp>
    </p:spTree>
    <p:extLst>
      <p:ext uri="{BB962C8B-B14F-4D97-AF65-F5344CB8AC3E}">
        <p14:creationId xmlns:p14="http://schemas.microsoft.com/office/powerpoint/2010/main" val="368631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Tree>
    <p:extLst>
      <p:ext uri="{BB962C8B-B14F-4D97-AF65-F5344CB8AC3E}">
        <p14:creationId xmlns:p14="http://schemas.microsoft.com/office/powerpoint/2010/main" val="33701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0C8-E388-3D88-DDFF-7F2E76B4E393}"/>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BBF60019-D7A8-C753-73D1-1C80277E200A}"/>
              </a:ext>
            </a:extLst>
          </p:cNvPr>
          <p:cNvSpPr>
            <a:spLocks noGrp="1"/>
          </p:cNvSpPr>
          <p:nvPr>
            <p:ph idx="1"/>
          </p:nvPr>
        </p:nvSpPr>
        <p:spPr/>
        <p:txBody>
          <a:bodyPr/>
          <a:lstStyle/>
          <a:p>
            <a:r>
              <a:rPr lang="en-US" dirty="0"/>
              <a:t>This is a direct implementation of the Observer pattern. Maybe Tate will say, “This guy Jeff covered it” and skip it</a:t>
            </a:r>
          </a:p>
        </p:txBody>
      </p:sp>
    </p:spTree>
    <p:extLst>
      <p:ext uri="{BB962C8B-B14F-4D97-AF65-F5344CB8AC3E}">
        <p14:creationId xmlns:p14="http://schemas.microsoft.com/office/powerpoint/2010/main" val="320904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56D-8F42-4AD5-A8DC-49521D006E75}"/>
              </a:ext>
            </a:extLst>
          </p:cNvPr>
          <p:cNvSpPr>
            <a:spLocks noGrp="1"/>
          </p:cNvSpPr>
          <p:nvPr>
            <p:ph type="title"/>
          </p:nvPr>
        </p:nvSpPr>
        <p:spPr/>
        <p:txBody>
          <a:bodyPr/>
          <a:lstStyle/>
          <a:p>
            <a:r>
              <a:rPr lang="en-US" dirty="0"/>
              <a:t>Diagram from GO4 Ignore the concrete parts</a:t>
            </a:r>
          </a:p>
        </p:txBody>
      </p:sp>
      <p:sp>
        <p:nvSpPr>
          <p:cNvPr id="4" name="Rectangle 3">
            <a:extLst>
              <a:ext uri="{FF2B5EF4-FFF2-40B4-BE49-F238E27FC236}">
                <a16:creationId xmlns:a16="http://schemas.microsoft.com/office/drawing/2014/main" id="{F0650014-6E69-FDE7-5749-5225F9467C43}"/>
              </a:ext>
            </a:extLst>
          </p:cNvPr>
          <p:cNvSpPr/>
          <p:nvPr/>
        </p:nvSpPr>
        <p:spPr>
          <a:xfrm>
            <a:off x="554326" y="1615597"/>
            <a:ext cx="2359436" cy="10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sp>
        <p:nvSpPr>
          <p:cNvPr id="5" name="Rectangle 4">
            <a:extLst>
              <a:ext uri="{FF2B5EF4-FFF2-40B4-BE49-F238E27FC236}">
                <a16:creationId xmlns:a16="http://schemas.microsoft.com/office/drawing/2014/main" id="{BE4EC0D4-36EA-9879-F990-6E4312807217}"/>
              </a:ext>
            </a:extLst>
          </p:cNvPr>
          <p:cNvSpPr/>
          <p:nvPr/>
        </p:nvSpPr>
        <p:spPr>
          <a:xfrm>
            <a:off x="554326" y="2643705"/>
            <a:ext cx="2359436" cy="10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Attach(observer)</a:t>
            </a:r>
            <a:br>
              <a:rPr lang="en-US" dirty="0"/>
            </a:br>
            <a:r>
              <a:rPr lang="en-US" dirty="0"/>
              <a:t>Detach(observer)</a:t>
            </a:r>
            <a:br>
              <a:rPr lang="en-US" dirty="0"/>
            </a:br>
            <a:r>
              <a:rPr lang="en-US" dirty="0"/>
              <a:t>Notify()</a:t>
            </a:r>
          </a:p>
        </p:txBody>
      </p:sp>
      <p:sp>
        <p:nvSpPr>
          <p:cNvPr id="6" name="Rectangle 5">
            <a:extLst>
              <a:ext uri="{FF2B5EF4-FFF2-40B4-BE49-F238E27FC236}">
                <a16:creationId xmlns:a16="http://schemas.microsoft.com/office/drawing/2014/main" id="{7828496F-3FAB-8737-2944-2B02819BE30D}"/>
              </a:ext>
            </a:extLst>
          </p:cNvPr>
          <p:cNvSpPr/>
          <p:nvPr/>
        </p:nvSpPr>
        <p:spPr>
          <a:xfrm>
            <a:off x="4402229" y="2729775"/>
            <a:ext cx="2359436" cy="10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All observers, o-&gt; update</a:t>
            </a:r>
          </a:p>
        </p:txBody>
      </p:sp>
      <p:sp>
        <p:nvSpPr>
          <p:cNvPr id="7" name="Rectangle 6">
            <a:extLst>
              <a:ext uri="{FF2B5EF4-FFF2-40B4-BE49-F238E27FC236}">
                <a16:creationId xmlns:a16="http://schemas.microsoft.com/office/drawing/2014/main" id="{03978A70-1FCB-DB17-1A9E-4C8D5EB02D29}"/>
              </a:ext>
            </a:extLst>
          </p:cNvPr>
          <p:cNvSpPr/>
          <p:nvPr/>
        </p:nvSpPr>
        <p:spPr>
          <a:xfrm>
            <a:off x="7984023" y="1351069"/>
            <a:ext cx="2359436" cy="10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Observer</a:t>
            </a:r>
          </a:p>
        </p:txBody>
      </p:sp>
      <p:sp>
        <p:nvSpPr>
          <p:cNvPr id="8" name="Rectangle 7">
            <a:extLst>
              <a:ext uri="{FF2B5EF4-FFF2-40B4-BE49-F238E27FC236}">
                <a16:creationId xmlns:a16="http://schemas.microsoft.com/office/drawing/2014/main" id="{438E7477-4FC7-954A-8B1A-7E4EE67C722F}"/>
              </a:ext>
            </a:extLst>
          </p:cNvPr>
          <p:cNvSpPr/>
          <p:nvPr/>
        </p:nvSpPr>
        <p:spPr>
          <a:xfrm>
            <a:off x="7984023" y="2382335"/>
            <a:ext cx="2359436" cy="102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Tree>
    <p:extLst>
      <p:ext uri="{BB962C8B-B14F-4D97-AF65-F5344CB8AC3E}">
        <p14:creationId xmlns:p14="http://schemas.microsoft.com/office/powerpoint/2010/main" val="146279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4C8D-6960-6349-A149-41AE9944DE39}"/>
              </a:ext>
            </a:extLst>
          </p:cNvPr>
          <p:cNvSpPr>
            <a:spLocks noGrp="1"/>
          </p:cNvSpPr>
          <p:nvPr>
            <p:ph type="title"/>
          </p:nvPr>
        </p:nvSpPr>
        <p:spPr/>
        <p:txBody>
          <a:bodyPr/>
          <a:lstStyle/>
          <a:p>
            <a:r>
              <a:rPr lang="en-US" dirty="0"/>
              <a:t>What is a delegate in simple terms</a:t>
            </a:r>
          </a:p>
        </p:txBody>
      </p:sp>
      <p:sp>
        <p:nvSpPr>
          <p:cNvPr id="3" name="Content Placeholder 2">
            <a:extLst>
              <a:ext uri="{FF2B5EF4-FFF2-40B4-BE49-F238E27FC236}">
                <a16:creationId xmlns:a16="http://schemas.microsoft.com/office/drawing/2014/main" id="{2FEDB25D-4842-A847-F204-6382884E7285}"/>
              </a:ext>
            </a:extLst>
          </p:cNvPr>
          <p:cNvSpPr>
            <a:spLocks noGrp="1"/>
          </p:cNvSpPr>
          <p:nvPr>
            <p:ph idx="1"/>
          </p:nvPr>
        </p:nvSpPr>
        <p:spPr/>
        <p:txBody>
          <a:bodyPr/>
          <a:lstStyle/>
          <a:p>
            <a:r>
              <a:rPr lang="en-US" dirty="0"/>
              <a:t>Basically a type safe function pointer</a:t>
            </a:r>
          </a:p>
        </p:txBody>
      </p:sp>
    </p:spTree>
    <p:extLst>
      <p:ext uri="{BB962C8B-B14F-4D97-AF65-F5344CB8AC3E}">
        <p14:creationId xmlns:p14="http://schemas.microsoft.com/office/powerpoint/2010/main" val="2887983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225</TotalTime>
  <Words>281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Events</vt:lpstr>
      <vt:lpstr>Questions from a time past</vt:lpstr>
      <vt:lpstr>Disclaimer</vt:lpstr>
      <vt:lpstr>Event Theory</vt:lpstr>
      <vt:lpstr>What do we need to get to this System</vt:lpstr>
      <vt:lpstr>What do we need to get to this System</vt:lpstr>
      <vt:lpstr>Observer Pattern</vt:lpstr>
      <vt:lpstr>Diagram from GO4 Ignore the concrete parts</vt:lpstr>
      <vt:lpstr>What is a delegate in simple terms</vt:lpstr>
      <vt:lpstr>What does the Compiler do</vt:lpstr>
      <vt:lpstr>We need a listener for the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14</cp:revision>
  <dcterms:created xsi:type="dcterms:W3CDTF">2022-09-22T19:40:56Z</dcterms:created>
  <dcterms:modified xsi:type="dcterms:W3CDTF">2022-09-30T03:12:49Z</dcterms:modified>
</cp:coreProperties>
</file>