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modernComment_104_8D2856A7.xml" ContentType="application/vnd.ms-powerpoint.comments+xml"/>
  <Override PartName="/ppt/comments/modernComment_102_B2EE173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8" r:id="rId1"/>
  </p:sldMasterIdLst>
  <p:sldIdLst>
    <p:sldId id="257" r:id="rId2"/>
    <p:sldId id="260" r:id="rId3"/>
    <p:sldId id="258" r:id="rId4"/>
    <p:sldId id="262" r:id="rId5"/>
    <p:sldId id="265" r:id="rId6"/>
    <p:sldId id="264" r:id="rId7"/>
    <p:sldId id="266" r:id="rId8"/>
    <p:sldId id="267" r:id="rId9"/>
    <p:sldId id="268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9F697B-FD0B-83AB-4083-D038E2D0B3D1}" name="Kartheek Yelamarthi" initials="KY" userId="S::kyelamarthi@microsoft.com::8bd2e08e-206c-4722-8934-2f5a5423540c" providerId="AD"/>
  <p188:author id="{6CAB09A5-B623-3FA1-0316-2302AE4F2644}" name="Fiza Azmi" initials="FA" userId="S::fizaazmi@microsoft.com::b2cad19d-4027-47a9-bc17-d58b1c16d178" providerId="AD"/>
  <p188:author id="{431BF4C9-2F8F-16F7-7524-43E0D63DBC8B}" name="Aniket Banerjee" initials="AB" userId="S::anbanerjee@microsoft.com::608aebb1-483a-4f7d-862f-4c68851857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9D691-324D-4668-9003-942B373049B7}" v="127" dt="2023-03-23T08:39:3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za Azmi" userId="b2cad19d-4027-47a9-bc17-d58b1c16d178" providerId="ADAL" clId="{8769D691-324D-4668-9003-942B373049B7}"/>
    <pc:docChg chg="undo custSel addSld delSld modSld sldOrd addMainMaster delMainMaster">
      <pc:chgData name="Fiza Azmi" userId="b2cad19d-4027-47a9-bc17-d58b1c16d178" providerId="ADAL" clId="{8769D691-324D-4668-9003-942B373049B7}" dt="2023-03-23T08:42:23.492" v="4866"/>
      <pc:docMkLst>
        <pc:docMk/>
      </pc:docMkLst>
      <pc:sldChg chg="addSp modSp del mod setBg modClrScheme chgLayout">
        <pc:chgData name="Fiza Azmi" userId="b2cad19d-4027-47a9-bc17-d58b1c16d178" providerId="ADAL" clId="{8769D691-324D-4668-9003-942B373049B7}" dt="2023-02-22T08:16:50.092" v="8" actId="47"/>
        <pc:sldMkLst>
          <pc:docMk/>
          <pc:sldMk cId="2139381731" sldId="256"/>
        </pc:sldMkLst>
        <pc:spChg chg="mod">
          <ac:chgData name="Fiza Azmi" userId="b2cad19d-4027-47a9-bc17-d58b1c16d178" providerId="ADAL" clId="{8769D691-324D-4668-9003-942B373049B7}" dt="2023-02-20T06:28:58.364" v="0" actId="26606"/>
          <ac:spMkLst>
            <pc:docMk/>
            <pc:sldMk cId="2139381731" sldId="256"/>
            <ac:spMk id="2" creationId="{B26785C2-C6D1-0F34-7A89-5C4A3CBEE460}"/>
          </ac:spMkLst>
        </pc:spChg>
        <pc:spChg chg="mod">
          <ac:chgData name="Fiza Azmi" userId="b2cad19d-4027-47a9-bc17-d58b1c16d178" providerId="ADAL" clId="{8769D691-324D-4668-9003-942B373049B7}" dt="2023-02-20T06:28:58.364" v="0" actId="26606"/>
          <ac:spMkLst>
            <pc:docMk/>
            <pc:sldMk cId="2139381731" sldId="256"/>
            <ac:spMk id="3" creationId="{2728F243-9ADE-B4BA-F909-50F08E299921}"/>
          </ac:spMkLst>
        </pc:spChg>
        <pc:spChg chg="add">
          <ac:chgData name="Fiza Azmi" userId="b2cad19d-4027-47a9-bc17-d58b1c16d178" providerId="ADAL" clId="{8769D691-324D-4668-9003-942B373049B7}" dt="2023-02-20T06:28:58.364" v="0" actId="26606"/>
          <ac:spMkLst>
            <pc:docMk/>
            <pc:sldMk cId="2139381731" sldId="256"/>
            <ac:spMk id="9" creationId="{8C37C960-91F5-4F61-B2CD-8A037920720B}"/>
          </ac:spMkLst>
        </pc:spChg>
        <pc:picChg chg="add">
          <ac:chgData name="Fiza Azmi" userId="b2cad19d-4027-47a9-bc17-d58b1c16d178" providerId="ADAL" clId="{8769D691-324D-4668-9003-942B373049B7}" dt="2023-02-20T06:28:58.364" v="0" actId="26606"/>
          <ac:picMkLst>
            <pc:docMk/>
            <pc:sldMk cId="2139381731" sldId="256"/>
            <ac:picMk id="4" creationId="{0A0C32A3-4BE9-3A25-29C4-C2B94821F84D}"/>
          </ac:picMkLst>
        </pc:picChg>
      </pc:sldChg>
      <pc:sldChg chg="addSp delSp modSp add mod">
        <pc:chgData name="Fiza Azmi" userId="b2cad19d-4027-47a9-bc17-d58b1c16d178" providerId="ADAL" clId="{8769D691-324D-4668-9003-942B373049B7}" dt="2023-03-01T08:49:12.689" v="645"/>
        <pc:sldMkLst>
          <pc:docMk/>
          <pc:sldMk cId="682387706" sldId="257"/>
        </pc:sldMkLst>
        <pc:spChg chg="add del mod">
          <ac:chgData name="Fiza Azmi" userId="b2cad19d-4027-47a9-bc17-d58b1c16d178" providerId="ADAL" clId="{8769D691-324D-4668-9003-942B373049B7}" dt="2023-03-01T06:35:43.609" v="593" actId="478"/>
          <ac:spMkLst>
            <pc:docMk/>
            <pc:sldMk cId="682387706" sldId="257"/>
            <ac:spMk id="2" creationId="{CBF24219-31B0-E808-865B-D2CB943ADF23}"/>
          </ac:spMkLst>
        </pc:spChg>
        <pc:spChg chg="mod">
          <ac:chgData name="Fiza Azmi" userId="b2cad19d-4027-47a9-bc17-d58b1c16d178" providerId="ADAL" clId="{8769D691-324D-4668-9003-942B373049B7}" dt="2023-02-22T08:16:59.196" v="36" actId="20577"/>
          <ac:spMkLst>
            <pc:docMk/>
            <pc:sldMk cId="682387706" sldId="257"/>
            <ac:spMk id="3" creationId="{6E4CB112-1B7F-434E-B291-A45B3ECC6B7C}"/>
          </ac:spMkLst>
        </pc:spChg>
        <pc:spChg chg="del">
          <ac:chgData name="Fiza Azmi" userId="b2cad19d-4027-47a9-bc17-d58b1c16d178" providerId="ADAL" clId="{8769D691-324D-4668-9003-942B373049B7}" dt="2023-02-22T08:17:11.666" v="50" actId="478"/>
          <ac:spMkLst>
            <pc:docMk/>
            <pc:sldMk cId="682387706" sldId="257"/>
            <ac:spMk id="4" creationId="{422EAEBD-079C-4E2B-B12A-3407C38379B4}"/>
          </ac:spMkLst>
        </pc:spChg>
        <pc:spChg chg="add del mod">
          <ac:chgData name="Fiza Azmi" userId="b2cad19d-4027-47a9-bc17-d58b1c16d178" providerId="ADAL" clId="{8769D691-324D-4668-9003-942B373049B7}" dt="2023-03-01T08:49:12.689" v="645"/>
          <ac:spMkLst>
            <pc:docMk/>
            <pc:sldMk cId="682387706" sldId="257"/>
            <ac:spMk id="4" creationId="{5A0BDBEE-6F78-09EA-211D-2E3CFC62CA85}"/>
          </ac:spMkLst>
        </pc:spChg>
        <pc:spChg chg="del">
          <ac:chgData name="Fiza Azmi" userId="b2cad19d-4027-47a9-bc17-d58b1c16d178" providerId="ADAL" clId="{8769D691-324D-4668-9003-942B373049B7}" dt="2023-02-22T08:17:51.143" v="51"/>
          <ac:spMkLst>
            <pc:docMk/>
            <pc:sldMk cId="682387706" sldId="257"/>
            <ac:spMk id="5" creationId="{2F84BE57-7D4C-4FA7-9ADE-08F4D9921161}"/>
          </ac:spMkLst>
        </pc:spChg>
        <pc:spChg chg="add del mod">
          <ac:chgData name="Fiza Azmi" userId="b2cad19d-4027-47a9-bc17-d58b1c16d178" providerId="ADAL" clId="{8769D691-324D-4668-9003-942B373049B7}" dt="2023-03-01T08:47:49.001" v="638"/>
          <ac:spMkLst>
            <pc:docMk/>
            <pc:sldMk cId="682387706" sldId="257"/>
            <ac:spMk id="5" creationId="{5816CE60-B0DC-A43E-510E-3063D579EBCC}"/>
          </ac:spMkLst>
        </pc:spChg>
        <pc:spChg chg="add del mod">
          <ac:chgData name="Fiza Azmi" userId="b2cad19d-4027-47a9-bc17-d58b1c16d178" providerId="ADAL" clId="{8769D691-324D-4668-9003-942B373049B7}" dt="2023-03-01T08:48:03.898" v="642"/>
          <ac:spMkLst>
            <pc:docMk/>
            <pc:sldMk cId="682387706" sldId="257"/>
            <ac:spMk id="6" creationId="{9F2A8DFA-3FF4-F588-7245-46C59AE4A463}"/>
          </ac:spMkLst>
        </pc:spChg>
        <pc:spChg chg="mod">
          <ac:chgData name="Fiza Azmi" userId="b2cad19d-4027-47a9-bc17-d58b1c16d178" providerId="ADAL" clId="{8769D691-324D-4668-9003-942B373049B7}" dt="2023-02-22T08:17:07.520" v="49" actId="20577"/>
          <ac:spMkLst>
            <pc:docMk/>
            <pc:sldMk cId="682387706" sldId="257"/>
            <ac:spMk id="7" creationId="{9DFF588C-707E-4BFC-BB6B-16B19B8AF5C4}"/>
          </ac:spMkLst>
        </pc:spChg>
        <pc:spChg chg="add del mod">
          <ac:chgData name="Fiza Azmi" userId="b2cad19d-4027-47a9-bc17-d58b1c16d178" providerId="ADAL" clId="{8769D691-324D-4668-9003-942B373049B7}" dt="2023-03-01T08:48:03.419" v="641"/>
          <ac:spMkLst>
            <pc:docMk/>
            <pc:sldMk cId="682387706" sldId="257"/>
            <ac:spMk id="8" creationId="{858E8DBC-9C9D-D21A-BAAD-C5EBE015D0C8}"/>
          </ac:spMkLst>
        </pc:spChg>
        <pc:spChg chg="add del mod">
          <ac:chgData name="Fiza Azmi" userId="b2cad19d-4027-47a9-bc17-d58b1c16d178" providerId="ADAL" clId="{8769D691-324D-4668-9003-942B373049B7}" dt="2023-03-01T08:48:40.705" v="644"/>
          <ac:spMkLst>
            <pc:docMk/>
            <pc:sldMk cId="682387706" sldId="257"/>
            <ac:spMk id="9" creationId="{9670965A-BB3A-7DDC-1D8F-10E935D2AB2E}"/>
          </ac:spMkLst>
        </pc:spChg>
        <pc:picChg chg="add del mod">
          <ac:chgData name="Fiza Azmi" userId="b2cad19d-4027-47a9-bc17-d58b1c16d178" providerId="ADAL" clId="{8769D691-324D-4668-9003-942B373049B7}" dt="2023-03-01T08:47:43.174" v="636" actId="478"/>
          <ac:picMkLst>
            <pc:docMk/>
            <pc:sldMk cId="682387706" sldId="257"/>
            <ac:picMk id="1026" creationId="{F5AF429C-0D1C-4D06-6D57-6E6542495BF0}"/>
          </ac:picMkLst>
        </pc:picChg>
        <pc:picChg chg="add mod">
          <ac:chgData name="Fiza Azmi" userId="b2cad19d-4027-47a9-bc17-d58b1c16d178" providerId="ADAL" clId="{8769D691-324D-4668-9003-942B373049B7}" dt="2023-03-01T08:49:12.689" v="645"/>
          <ac:picMkLst>
            <pc:docMk/>
            <pc:sldMk cId="682387706" sldId="257"/>
            <ac:picMk id="3082" creationId="{39ADD5C8-D983-F7A0-2AD7-9C2703ADF55E}"/>
          </ac:picMkLst>
        </pc:picChg>
      </pc:sldChg>
      <pc:sldChg chg="addSp delSp modSp add mod modCm">
        <pc:chgData name="Fiza Azmi" userId="b2cad19d-4027-47a9-bc17-d58b1c16d178" providerId="ADAL" clId="{8769D691-324D-4668-9003-942B373049B7}" dt="2023-03-23T08:35:47.777" v="4818" actId="108"/>
        <pc:sldMkLst>
          <pc:docMk/>
          <pc:sldMk cId="3001947952" sldId="258"/>
        </pc:sldMkLst>
        <pc:spChg chg="add mod">
          <ac:chgData name="Fiza Azmi" userId="b2cad19d-4027-47a9-bc17-d58b1c16d178" providerId="ADAL" clId="{8769D691-324D-4668-9003-942B373049B7}" dt="2023-03-13T06:18:12.181" v="1025" actId="1076"/>
          <ac:spMkLst>
            <pc:docMk/>
            <pc:sldMk cId="3001947952" sldId="258"/>
            <ac:spMk id="2" creationId="{8B21670B-51EC-B593-CF02-7C2FAB685D15}"/>
          </ac:spMkLst>
        </pc:spChg>
        <pc:spChg chg="del">
          <ac:chgData name="Fiza Azmi" userId="b2cad19d-4027-47a9-bc17-d58b1c16d178" providerId="ADAL" clId="{8769D691-324D-4668-9003-942B373049B7}" dt="2023-02-22T08:18:35.694" v="64" actId="478"/>
          <ac:spMkLst>
            <pc:docMk/>
            <pc:sldMk cId="3001947952" sldId="258"/>
            <ac:spMk id="2" creationId="{9BC5A936-2A2F-4F81-8695-BA5FCB06EE73}"/>
          </ac:spMkLst>
        </pc:spChg>
        <pc:spChg chg="mod">
          <ac:chgData name="Fiza Azmi" userId="b2cad19d-4027-47a9-bc17-d58b1c16d178" providerId="ADAL" clId="{8769D691-324D-4668-9003-942B373049B7}" dt="2023-03-23T08:35:47.777" v="4818" actId="108"/>
          <ac:spMkLst>
            <pc:docMk/>
            <pc:sldMk cId="3001947952" sldId="258"/>
            <ac:spMk id="3" creationId="{6D9B9FCB-2CBC-4F56-8DCA-2B8DD7015248}"/>
          </ac:spMkLst>
        </pc:spChg>
        <pc:spChg chg="del mod">
          <ac:chgData name="Fiza Azmi" userId="b2cad19d-4027-47a9-bc17-d58b1c16d178" providerId="ADAL" clId="{8769D691-324D-4668-9003-942B373049B7}" dt="2023-02-22T08:18:31.594" v="63" actId="478"/>
          <ac:spMkLst>
            <pc:docMk/>
            <pc:sldMk cId="3001947952" sldId="258"/>
            <ac:spMk id="4" creationId="{46752535-95D3-4F16-9F43-9467FAA2BFA7}"/>
          </ac:spMkLst>
        </pc:spChg>
        <pc:spChg chg="add del mod">
          <ac:chgData name="Fiza Azmi" userId="b2cad19d-4027-47a9-bc17-d58b1c16d178" providerId="ADAL" clId="{8769D691-324D-4668-9003-942B373049B7}" dt="2023-03-13T06:34:29.197" v="1596"/>
          <ac:spMkLst>
            <pc:docMk/>
            <pc:sldMk cId="3001947952" sldId="258"/>
            <ac:spMk id="4" creationId="{A12CEB25-391C-D1BC-551C-771FC5365818}"/>
          </ac:spMkLst>
        </pc:spChg>
        <pc:spChg chg="add del mod">
          <ac:chgData name="Fiza Azmi" userId="b2cad19d-4027-47a9-bc17-d58b1c16d178" providerId="ADAL" clId="{8769D691-324D-4668-9003-942B373049B7}" dt="2023-03-13T06:34:29.197" v="1596"/>
          <ac:spMkLst>
            <pc:docMk/>
            <pc:sldMk cId="3001947952" sldId="258"/>
            <ac:spMk id="5" creationId="{BB6FB8FC-A0B8-0043-0DF7-76A7DBD812F3}"/>
          </ac:spMkLst>
        </pc:spChg>
        <pc:spChg chg="add del mod">
          <ac:chgData name="Fiza Azmi" userId="b2cad19d-4027-47a9-bc17-d58b1c16d178" providerId="ADAL" clId="{8769D691-324D-4668-9003-942B373049B7}" dt="2023-03-13T06:34:29.197" v="1596"/>
          <ac:spMkLst>
            <pc:docMk/>
            <pc:sldMk cId="3001947952" sldId="258"/>
            <ac:spMk id="6" creationId="{B490EEF1-B127-963F-5C3C-0287F1DB8A30}"/>
          </ac:spMkLst>
        </pc:spChg>
        <pc:spChg chg="add del mod">
          <ac:chgData name="Fiza Azmi" userId="b2cad19d-4027-47a9-bc17-d58b1c16d178" providerId="ADAL" clId="{8769D691-324D-4668-9003-942B373049B7}" dt="2023-03-13T06:34:29.197" v="1596"/>
          <ac:spMkLst>
            <pc:docMk/>
            <pc:sldMk cId="3001947952" sldId="258"/>
            <ac:spMk id="9" creationId="{01E4E63C-DDC7-AEFC-504F-A5E2ABBC4A4B}"/>
          </ac:spMkLst>
        </pc:spChg>
        <pc:spChg chg="add del mod">
          <ac:chgData name="Fiza Azmi" userId="b2cad19d-4027-47a9-bc17-d58b1c16d178" providerId="ADAL" clId="{8769D691-324D-4668-9003-942B373049B7}" dt="2023-03-13T06:34:29.197" v="1596"/>
          <ac:spMkLst>
            <pc:docMk/>
            <pc:sldMk cId="3001947952" sldId="258"/>
            <ac:spMk id="10" creationId="{33957BF4-7179-8076-5520-8DC48A658D42}"/>
          </ac:spMkLst>
        </pc:spChg>
        <pc:spChg chg="add del mod">
          <ac:chgData name="Fiza Azmi" userId="b2cad19d-4027-47a9-bc17-d58b1c16d178" providerId="ADAL" clId="{8769D691-324D-4668-9003-942B373049B7}" dt="2023-03-13T06:34:29.197" v="1596"/>
          <ac:spMkLst>
            <pc:docMk/>
            <pc:sldMk cId="3001947952" sldId="258"/>
            <ac:spMk id="11" creationId="{1B789446-971D-5196-1431-13ECD9DF91E8}"/>
          </ac:spMkLst>
        </pc:spChg>
        <pc:picChg chg="add del">
          <ac:chgData name="Fiza Azmi" userId="b2cad19d-4027-47a9-bc17-d58b1c16d178" providerId="ADAL" clId="{8769D691-324D-4668-9003-942B373049B7}" dt="2023-03-01T06:38:22.424" v="617" actId="21"/>
          <ac:picMkLst>
            <pc:docMk/>
            <pc:sldMk cId="3001947952" sldId="258"/>
            <ac:picMk id="2050" creationId="{DB7B0521-E0C8-72C9-15A4-EF4F053C0631}"/>
          </ac:picMkLst>
        </pc:picChg>
        <pc:cxnChg chg="add del mod">
          <ac:chgData name="Fiza Azmi" userId="b2cad19d-4027-47a9-bc17-d58b1c16d178" providerId="ADAL" clId="{8769D691-324D-4668-9003-942B373049B7}" dt="2023-03-13T06:34:29.197" v="1596"/>
          <ac:cxnSpMkLst>
            <pc:docMk/>
            <pc:sldMk cId="3001947952" sldId="258"/>
            <ac:cxnSpMk id="7" creationId="{65D3AC28-8307-090B-3BBA-712059729A58}"/>
          </ac:cxnSpMkLst>
        </pc:cxnChg>
        <pc:cxnChg chg="add del mod">
          <ac:chgData name="Fiza Azmi" userId="b2cad19d-4027-47a9-bc17-d58b1c16d178" providerId="ADAL" clId="{8769D691-324D-4668-9003-942B373049B7}" dt="2023-03-13T06:34:29.197" v="1596"/>
          <ac:cxnSpMkLst>
            <pc:docMk/>
            <pc:sldMk cId="3001947952" sldId="258"/>
            <ac:cxnSpMk id="8" creationId="{8461D13F-8240-2167-3E46-205C8D49C2D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Fiza Azmi" userId="b2cad19d-4027-47a9-bc17-d58b1c16d178" providerId="ADAL" clId="{8769D691-324D-4668-9003-942B373049B7}" dt="2023-03-23T08:35:03.388" v="4817" actId="20577"/>
              <pc2:cmMkLst xmlns:pc2="http://schemas.microsoft.com/office/powerpoint/2019/9/main/command">
                <pc:docMk/>
                <pc:sldMk cId="3001947952" sldId="258"/>
                <pc2:cmMk id="{1D21F8A6-11F9-4386-A107-505DA79FDF61}"/>
              </pc2:cmMkLst>
            </pc226:cmChg>
          </p:ext>
        </pc:extLst>
      </pc:sldChg>
      <pc:sldChg chg="add del">
        <pc:chgData name="Fiza Azmi" userId="b2cad19d-4027-47a9-bc17-d58b1c16d178" providerId="ADAL" clId="{8769D691-324D-4668-9003-942B373049B7}" dt="2023-02-22T08:16:46.353" v="7" actId="47"/>
        <pc:sldMkLst>
          <pc:docMk/>
          <pc:sldMk cId="4008631888" sldId="258"/>
        </pc:sldMkLst>
      </pc:sldChg>
      <pc:sldChg chg="modSp new add del mod">
        <pc:chgData name="Fiza Azmi" userId="b2cad19d-4027-47a9-bc17-d58b1c16d178" providerId="ADAL" clId="{8769D691-324D-4668-9003-942B373049B7}" dt="2023-03-13T05:30:41.953" v="879" actId="47"/>
        <pc:sldMkLst>
          <pc:docMk/>
          <pc:sldMk cId="2422735923" sldId="259"/>
        </pc:sldMkLst>
        <pc:spChg chg="mod">
          <ac:chgData name="Fiza Azmi" userId="b2cad19d-4027-47a9-bc17-d58b1c16d178" providerId="ADAL" clId="{8769D691-324D-4668-9003-942B373049B7}" dt="2023-03-13T05:21:30.664" v="703" actId="21"/>
          <ac:spMkLst>
            <pc:docMk/>
            <pc:sldMk cId="2422735923" sldId="259"/>
            <ac:spMk id="2" creationId="{67E1AA54-31D3-DB0A-F505-218F748957BA}"/>
          </ac:spMkLst>
        </pc:spChg>
        <pc:spChg chg="mod">
          <ac:chgData name="Fiza Azmi" userId="b2cad19d-4027-47a9-bc17-d58b1c16d178" providerId="ADAL" clId="{8769D691-324D-4668-9003-942B373049B7}" dt="2023-03-13T05:19:29.379" v="659" actId="1076"/>
          <ac:spMkLst>
            <pc:docMk/>
            <pc:sldMk cId="2422735923" sldId="259"/>
            <ac:spMk id="3" creationId="{364272C1-C8D1-A9B2-B393-62E0E6292918}"/>
          </ac:spMkLst>
        </pc:spChg>
      </pc:sldChg>
      <pc:sldChg chg="modSp add del mod">
        <pc:chgData name="Fiza Azmi" userId="b2cad19d-4027-47a9-bc17-d58b1c16d178" providerId="ADAL" clId="{8769D691-324D-4668-9003-942B373049B7}" dt="2023-02-22T08:18:05.027" v="57" actId="47"/>
        <pc:sldMkLst>
          <pc:docMk/>
          <pc:sldMk cId="3001947952" sldId="259"/>
        </pc:sldMkLst>
        <pc:spChg chg="mod">
          <ac:chgData name="Fiza Azmi" userId="b2cad19d-4027-47a9-bc17-d58b1c16d178" providerId="ADAL" clId="{8769D691-324D-4668-9003-942B373049B7}" dt="2023-02-22T08:17:58.888" v="54" actId="1076"/>
          <ac:spMkLst>
            <pc:docMk/>
            <pc:sldMk cId="3001947952" sldId="259"/>
            <ac:spMk id="4" creationId="{46752535-95D3-4F16-9F43-9467FAA2BFA7}"/>
          </ac:spMkLst>
        </pc:spChg>
      </pc:sldChg>
      <pc:sldChg chg="addSp delSp modSp add mod ord modCm">
        <pc:chgData name="Fiza Azmi" userId="b2cad19d-4027-47a9-bc17-d58b1c16d178" providerId="ADAL" clId="{8769D691-324D-4668-9003-942B373049B7}" dt="2023-03-23T08:42:23.492" v="4866"/>
        <pc:sldMkLst>
          <pc:docMk/>
          <pc:sldMk cId="2368231079" sldId="260"/>
        </pc:sldMkLst>
        <pc:spChg chg="add del mod">
          <ac:chgData name="Fiza Azmi" userId="b2cad19d-4027-47a9-bc17-d58b1c16d178" providerId="ADAL" clId="{8769D691-324D-4668-9003-942B373049B7}" dt="2023-03-13T06:35:56.818" v="1620" actId="478"/>
          <ac:spMkLst>
            <pc:docMk/>
            <pc:sldMk cId="2368231079" sldId="260"/>
            <ac:spMk id="2" creationId="{4766F98A-AC68-9096-34EA-0B13EE97F26A}"/>
          </ac:spMkLst>
        </pc:spChg>
        <pc:spChg chg="del mod">
          <ac:chgData name="Fiza Azmi" userId="b2cad19d-4027-47a9-bc17-d58b1c16d178" providerId="ADAL" clId="{8769D691-324D-4668-9003-942B373049B7}" dt="2023-03-13T06:35:55.394" v="1619" actId="478"/>
          <ac:spMkLst>
            <pc:docMk/>
            <pc:sldMk cId="2368231079" sldId="260"/>
            <ac:spMk id="3" creationId="{6D9B9FCB-2CBC-4F56-8DCA-2B8DD7015248}"/>
          </ac:spMkLst>
        </pc:spChg>
        <pc:spChg chg="add del mod">
          <ac:chgData name="Fiza Azmi" userId="b2cad19d-4027-47a9-bc17-d58b1c16d178" providerId="ADAL" clId="{8769D691-324D-4668-9003-942B373049B7}" dt="2023-03-13T06:35:56.818" v="1620" actId="478"/>
          <ac:spMkLst>
            <pc:docMk/>
            <pc:sldMk cId="2368231079" sldId="260"/>
            <ac:spMk id="4" creationId="{59DDE94D-2BAF-D432-7724-5A2E7BB99CA8}"/>
          </ac:spMkLst>
        </pc:spChg>
        <pc:spChg chg="add mod">
          <ac:chgData name="Fiza Azmi" userId="b2cad19d-4027-47a9-bc17-d58b1c16d178" providerId="ADAL" clId="{8769D691-324D-4668-9003-942B373049B7}" dt="2023-03-13T06:36:37.905" v="1625" actId="1076"/>
          <ac:spMkLst>
            <pc:docMk/>
            <pc:sldMk cId="2368231079" sldId="260"/>
            <ac:spMk id="5" creationId="{87A6560D-D3C9-0C58-F6D1-EDA39FC9F4A2}"/>
          </ac:spMkLst>
        </pc:spChg>
        <pc:spChg chg="add mod">
          <ac:chgData name="Fiza Azmi" userId="b2cad19d-4027-47a9-bc17-d58b1c16d178" providerId="ADAL" clId="{8769D691-324D-4668-9003-942B373049B7}" dt="2023-03-13T06:36:23.546" v="1622" actId="1076"/>
          <ac:spMkLst>
            <pc:docMk/>
            <pc:sldMk cId="2368231079" sldId="260"/>
            <ac:spMk id="7" creationId="{A1532509-5038-AFEF-0899-0A8AB8F18F2D}"/>
          </ac:spMkLst>
        </pc:spChg>
        <pc:spChg chg="add mod">
          <ac:chgData name="Fiza Azmi" userId="b2cad19d-4027-47a9-bc17-d58b1c16d178" providerId="ADAL" clId="{8769D691-324D-4668-9003-942B373049B7}" dt="2023-03-13T06:36:17.560" v="1621"/>
          <ac:spMkLst>
            <pc:docMk/>
            <pc:sldMk cId="2368231079" sldId="260"/>
            <ac:spMk id="8" creationId="{2D7558B1-CDB9-71AD-5F95-DECF0E5595A1}"/>
          </ac:spMkLst>
        </pc:spChg>
        <pc:spChg chg="add mod">
          <ac:chgData name="Fiza Azmi" userId="b2cad19d-4027-47a9-bc17-d58b1c16d178" providerId="ADAL" clId="{8769D691-324D-4668-9003-942B373049B7}" dt="2023-03-23T08:41:17.855" v="4840" actId="20577"/>
          <ac:spMkLst>
            <pc:docMk/>
            <pc:sldMk cId="2368231079" sldId="260"/>
            <ac:spMk id="9" creationId="{374F1EB5-760E-C3CA-3A99-A43B841B6EA9}"/>
          </ac:spMkLst>
        </pc:spChg>
        <pc:spChg chg="add del mod">
          <ac:chgData name="Fiza Azmi" userId="b2cad19d-4027-47a9-bc17-d58b1c16d178" providerId="ADAL" clId="{8769D691-324D-4668-9003-942B373049B7}" dt="2023-02-22T08:29:15.317" v="190" actId="478"/>
          <ac:spMkLst>
            <pc:docMk/>
            <pc:sldMk cId="2368231079" sldId="260"/>
            <ac:spMk id="9" creationId="{B9B3B996-9F52-2174-1FB8-DA5C5022285D}"/>
          </ac:spMkLst>
        </pc:spChg>
        <pc:spChg chg="add mod">
          <ac:chgData name="Fiza Azmi" userId="b2cad19d-4027-47a9-bc17-d58b1c16d178" providerId="ADAL" clId="{8769D691-324D-4668-9003-942B373049B7}" dt="2023-03-13T06:36:17.560" v="1621"/>
          <ac:spMkLst>
            <pc:docMk/>
            <pc:sldMk cId="2368231079" sldId="260"/>
            <ac:spMk id="10" creationId="{06362BC6-DA57-1D3D-A0B8-EF96B74AAD1C}"/>
          </ac:spMkLst>
        </pc:spChg>
        <pc:spChg chg="add del mod">
          <ac:chgData name="Fiza Azmi" userId="b2cad19d-4027-47a9-bc17-d58b1c16d178" providerId="ADAL" clId="{8769D691-324D-4668-9003-942B373049B7}" dt="2023-03-13T06:35:56.818" v="1620" actId="478"/>
          <ac:spMkLst>
            <pc:docMk/>
            <pc:sldMk cId="2368231079" sldId="260"/>
            <ac:spMk id="12" creationId="{47CB5535-4244-B5D9-7D84-147DB31ACA29}"/>
          </ac:spMkLst>
        </pc:spChg>
        <pc:spChg chg="add del mod">
          <ac:chgData name="Fiza Azmi" userId="b2cad19d-4027-47a9-bc17-d58b1c16d178" providerId="ADAL" clId="{8769D691-324D-4668-9003-942B373049B7}" dt="2023-03-13T06:35:56.818" v="1620" actId="478"/>
          <ac:spMkLst>
            <pc:docMk/>
            <pc:sldMk cId="2368231079" sldId="260"/>
            <ac:spMk id="13" creationId="{54CE0AA3-5F21-1735-A8BF-AF1B35B16EA0}"/>
          </ac:spMkLst>
        </pc:spChg>
        <pc:spChg chg="add del mod">
          <ac:chgData name="Fiza Azmi" userId="b2cad19d-4027-47a9-bc17-d58b1c16d178" providerId="ADAL" clId="{8769D691-324D-4668-9003-942B373049B7}" dt="2023-03-13T06:35:56.818" v="1620" actId="478"/>
          <ac:spMkLst>
            <pc:docMk/>
            <pc:sldMk cId="2368231079" sldId="260"/>
            <ac:spMk id="15" creationId="{991E271E-CFE5-0044-4F2B-2FE06E0EE964}"/>
          </ac:spMkLst>
        </pc:spChg>
        <pc:spChg chg="add mod">
          <ac:chgData name="Fiza Azmi" userId="b2cad19d-4027-47a9-bc17-d58b1c16d178" providerId="ADAL" clId="{8769D691-324D-4668-9003-942B373049B7}" dt="2023-03-13T06:36:17.560" v="1621"/>
          <ac:spMkLst>
            <pc:docMk/>
            <pc:sldMk cId="2368231079" sldId="260"/>
            <ac:spMk id="16" creationId="{850958EA-E8E4-4478-69EE-B7A97D41E57E}"/>
          </ac:spMkLst>
        </pc:spChg>
        <pc:spChg chg="add mod">
          <ac:chgData name="Fiza Azmi" userId="b2cad19d-4027-47a9-bc17-d58b1c16d178" providerId="ADAL" clId="{8769D691-324D-4668-9003-942B373049B7}" dt="2023-03-23T08:42:16.049" v="4864" actId="255"/>
          <ac:spMkLst>
            <pc:docMk/>
            <pc:sldMk cId="2368231079" sldId="260"/>
            <ac:spMk id="17" creationId="{78EBDD27-05BE-EBC8-0B04-E56F7E9478DA}"/>
          </ac:spMkLst>
        </pc:spChg>
        <pc:spChg chg="add mod">
          <ac:chgData name="Fiza Azmi" userId="b2cad19d-4027-47a9-bc17-d58b1c16d178" providerId="ADAL" clId="{8769D691-324D-4668-9003-942B373049B7}" dt="2023-03-13T06:36:17.560" v="1621"/>
          <ac:spMkLst>
            <pc:docMk/>
            <pc:sldMk cId="2368231079" sldId="260"/>
            <ac:spMk id="19" creationId="{74264FB8-6E63-C36C-3278-39CF350855A0}"/>
          </ac:spMkLst>
        </pc:spChg>
        <pc:spChg chg="add mod">
          <ac:chgData name="Fiza Azmi" userId="b2cad19d-4027-47a9-bc17-d58b1c16d178" providerId="ADAL" clId="{8769D691-324D-4668-9003-942B373049B7}" dt="2023-03-13T06:36:17.560" v="1621"/>
          <ac:spMkLst>
            <pc:docMk/>
            <pc:sldMk cId="2368231079" sldId="260"/>
            <ac:spMk id="20" creationId="{4EE9B87C-8EBC-6A9A-CC6E-B8865AE48BFA}"/>
          </ac:spMkLst>
        </pc:spChg>
        <pc:spChg chg="add mod">
          <ac:chgData name="Fiza Azmi" userId="b2cad19d-4027-47a9-bc17-d58b1c16d178" providerId="ADAL" clId="{8769D691-324D-4668-9003-942B373049B7}" dt="2023-03-13T06:36:17.560" v="1621"/>
          <ac:spMkLst>
            <pc:docMk/>
            <pc:sldMk cId="2368231079" sldId="260"/>
            <ac:spMk id="21" creationId="{AB996F84-1FBE-D3C6-3BCE-C3780798D7C8}"/>
          </ac:spMkLst>
        </pc:spChg>
        <pc:cxnChg chg="add del mod">
          <ac:chgData name="Fiza Azmi" userId="b2cad19d-4027-47a9-bc17-d58b1c16d178" providerId="ADAL" clId="{8769D691-324D-4668-9003-942B373049B7}" dt="2023-03-13T06:35:56.818" v="1620" actId="478"/>
          <ac:cxnSpMkLst>
            <pc:docMk/>
            <pc:sldMk cId="2368231079" sldId="260"/>
            <ac:cxnSpMk id="6" creationId="{4E819304-4F4B-206C-6F78-03D87D0BD57A}"/>
          </ac:cxnSpMkLst>
        </pc:cxnChg>
        <pc:cxnChg chg="add del mod">
          <ac:chgData name="Fiza Azmi" userId="b2cad19d-4027-47a9-bc17-d58b1c16d178" providerId="ADAL" clId="{8769D691-324D-4668-9003-942B373049B7}" dt="2023-03-13T06:35:56.818" v="1620" actId="478"/>
          <ac:cxnSpMkLst>
            <pc:docMk/>
            <pc:sldMk cId="2368231079" sldId="260"/>
            <ac:cxnSpMk id="11" creationId="{CCB7FA7E-6C6B-E961-4E5C-51A9E7C7041A}"/>
          </ac:cxnSpMkLst>
        </pc:cxnChg>
        <pc:cxnChg chg="add mod">
          <ac:chgData name="Fiza Azmi" userId="b2cad19d-4027-47a9-bc17-d58b1c16d178" providerId="ADAL" clId="{8769D691-324D-4668-9003-942B373049B7}" dt="2023-03-13T06:36:17.560" v="1621"/>
          <ac:cxnSpMkLst>
            <pc:docMk/>
            <pc:sldMk cId="2368231079" sldId="260"/>
            <ac:cxnSpMk id="14" creationId="{8B153FEE-A95B-EA76-B602-19065B203A1B}"/>
          </ac:cxnSpMkLst>
        </pc:cxnChg>
        <pc:cxnChg chg="add mod">
          <ac:chgData name="Fiza Azmi" userId="b2cad19d-4027-47a9-bc17-d58b1c16d178" providerId="ADAL" clId="{8769D691-324D-4668-9003-942B373049B7}" dt="2023-03-13T06:36:17.560" v="1621"/>
          <ac:cxnSpMkLst>
            <pc:docMk/>
            <pc:sldMk cId="2368231079" sldId="260"/>
            <ac:cxnSpMk id="18" creationId="{3AE418E3-E3C4-5C35-8E71-BD8AA646850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Fiza Azmi" userId="b2cad19d-4027-47a9-bc17-d58b1c16d178" providerId="ADAL" clId="{8769D691-324D-4668-9003-942B373049B7}" dt="2023-03-23T08:38:10.376" v="4819"/>
              <pc2:cmMkLst xmlns:pc2="http://schemas.microsoft.com/office/powerpoint/2019/9/main/command">
                <pc:docMk/>
                <pc:sldMk cId="2368231079" sldId="260"/>
                <pc2:cmMk id="{944B5D79-AFE0-4F34-90D0-177BCA7DC181}"/>
              </pc2:cmMkLst>
            </pc226:cmChg>
            <pc226:cmChg xmlns:pc226="http://schemas.microsoft.com/office/powerpoint/2022/06/main/command" chg="mod">
              <pc226:chgData name="Fiza Azmi" userId="b2cad19d-4027-47a9-bc17-d58b1c16d178" providerId="ADAL" clId="{8769D691-324D-4668-9003-942B373049B7}" dt="2023-03-23T08:42:23.492" v="4866"/>
              <pc2:cmMkLst xmlns:pc2="http://schemas.microsoft.com/office/powerpoint/2019/9/main/command">
                <pc:docMk/>
                <pc:sldMk cId="2368231079" sldId="260"/>
                <pc2:cmMk id="{F34CDAC1-628E-4591-AB60-5FA474A1D6D8}"/>
              </pc2:cmMkLst>
              <pc226:cmRplyChg chg="add">
                <pc226:chgData name="Fiza Azmi" userId="b2cad19d-4027-47a9-bc17-d58b1c16d178" providerId="ADAL" clId="{8769D691-324D-4668-9003-942B373049B7}" dt="2023-03-23T08:42:21.754" v="4865"/>
                <pc2:cmRplyMkLst xmlns:pc2="http://schemas.microsoft.com/office/powerpoint/2019/9/main/command">
                  <pc:docMk/>
                  <pc:sldMk cId="2368231079" sldId="260"/>
                  <pc2:cmMk id="{F34CDAC1-628E-4591-AB60-5FA474A1D6D8}"/>
                  <pc2:cmRplyMk id="{A2CC574B-6730-4C1F-8A03-DDD651D4648C}"/>
                </pc2:cmRplyMkLst>
              </pc226:cmRplyChg>
            </pc226:cmChg>
          </p:ext>
        </pc:extLst>
      </pc:sldChg>
      <pc:sldChg chg="new del">
        <pc:chgData name="Fiza Azmi" userId="b2cad19d-4027-47a9-bc17-d58b1c16d178" providerId="ADAL" clId="{8769D691-324D-4668-9003-942B373049B7}" dt="2023-02-22T08:18:03.132" v="56" actId="47"/>
        <pc:sldMkLst>
          <pc:docMk/>
          <pc:sldMk cId="2498391967" sldId="260"/>
        </pc:sldMkLst>
      </pc:sldChg>
      <pc:sldChg chg="addSp delSp modSp add mod ord">
        <pc:chgData name="Fiza Azmi" userId="b2cad19d-4027-47a9-bc17-d58b1c16d178" providerId="ADAL" clId="{8769D691-324D-4668-9003-942B373049B7}" dt="2023-03-14T12:16:49.980" v="2488" actId="20577"/>
        <pc:sldMkLst>
          <pc:docMk/>
          <pc:sldMk cId="520856016" sldId="261"/>
        </pc:sldMkLst>
        <pc:spChg chg="add del mod">
          <ac:chgData name="Fiza Azmi" userId="b2cad19d-4027-47a9-bc17-d58b1c16d178" providerId="ADAL" clId="{8769D691-324D-4668-9003-942B373049B7}" dt="2023-03-01T06:36:46.489" v="599"/>
          <ac:spMkLst>
            <pc:docMk/>
            <pc:sldMk cId="520856016" sldId="261"/>
            <ac:spMk id="2" creationId="{CE5D6CAC-3D8B-7C5C-A713-155B0FA4C9F5}"/>
          </ac:spMkLst>
        </pc:spChg>
        <pc:spChg chg="mod">
          <ac:chgData name="Fiza Azmi" userId="b2cad19d-4027-47a9-bc17-d58b1c16d178" providerId="ADAL" clId="{8769D691-324D-4668-9003-942B373049B7}" dt="2023-03-01T06:35:27.459" v="589" actId="20577"/>
          <ac:spMkLst>
            <pc:docMk/>
            <pc:sldMk cId="520856016" sldId="261"/>
            <ac:spMk id="3" creationId="{6E4CB112-1B7F-434E-B291-A45B3ECC6B7C}"/>
          </ac:spMkLst>
        </pc:spChg>
        <pc:spChg chg="add del mod">
          <ac:chgData name="Fiza Azmi" userId="b2cad19d-4027-47a9-bc17-d58b1c16d178" providerId="ADAL" clId="{8769D691-324D-4668-9003-942B373049B7}" dt="2023-03-01T06:38:26.578" v="618"/>
          <ac:spMkLst>
            <pc:docMk/>
            <pc:sldMk cId="520856016" sldId="261"/>
            <ac:spMk id="6" creationId="{0C397197-5FCE-818F-4078-E172171F2570}"/>
          </ac:spMkLst>
        </pc:spChg>
        <pc:spChg chg="mod">
          <ac:chgData name="Fiza Azmi" userId="b2cad19d-4027-47a9-bc17-d58b1c16d178" providerId="ADAL" clId="{8769D691-324D-4668-9003-942B373049B7}" dt="2023-03-14T12:16:49.980" v="2488" actId="20577"/>
          <ac:spMkLst>
            <pc:docMk/>
            <pc:sldMk cId="520856016" sldId="261"/>
            <ac:spMk id="7" creationId="{9DFF588C-707E-4BFC-BB6B-16B19B8AF5C4}"/>
          </ac:spMkLst>
        </pc:spChg>
        <pc:spChg chg="add mod ord">
          <ac:chgData name="Fiza Azmi" userId="b2cad19d-4027-47a9-bc17-d58b1c16d178" providerId="ADAL" clId="{8769D691-324D-4668-9003-942B373049B7}" dt="2023-03-01T06:39:09.652" v="631" actId="14100"/>
          <ac:spMkLst>
            <pc:docMk/>
            <pc:sldMk cId="520856016" sldId="261"/>
            <ac:spMk id="9" creationId="{B54C50F3-A533-0DFA-B080-7312E35D3327}"/>
          </ac:spMkLst>
        </pc:spChg>
        <pc:picChg chg="add del">
          <ac:chgData name="Fiza Azmi" userId="b2cad19d-4027-47a9-bc17-d58b1c16d178" providerId="ADAL" clId="{8769D691-324D-4668-9003-942B373049B7}" dt="2023-03-01T06:36:44.480" v="598" actId="21"/>
          <ac:picMkLst>
            <pc:docMk/>
            <pc:sldMk cId="520856016" sldId="261"/>
            <ac:picMk id="4" creationId="{2422995D-0D9F-07BB-0242-DF2212BA53E2}"/>
          </ac:picMkLst>
        </pc:picChg>
        <pc:picChg chg="add del mod">
          <ac:chgData name="Fiza Azmi" userId="b2cad19d-4027-47a9-bc17-d58b1c16d178" providerId="ADAL" clId="{8769D691-324D-4668-9003-942B373049B7}" dt="2023-03-01T06:37:03.557" v="606" actId="478"/>
          <ac:picMkLst>
            <pc:docMk/>
            <pc:sldMk cId="520856016" sldId="261"/>
            <ac:picMk id="5" creationId="{D3604D34-407E-3C1E-579C-E421FE90E006}"/>
          </ac:picMkLst>
        </pc:picChg>
        <pc:picChg chg="add mod">
          <ac:chgData name="Fiza Azmi" userId="b2cad19d-4027-47a9-bc17-d58b1c16d178" providerId="ADAL" clId="{8769D691-324D-4668-9003-942B373049B7}" dt="2023-03-01T06:38:36.524" v="624" actId="1076"/>
          <ac:picMkLst>
            <pc:docMk/>
            <pc:sldMk cId="520856016" sldId="261"/>
            <ac:picMk id="8" creationId="{397367AF-7517-B83F-3D2C-2E8B9D777C74}"/>
          </ac:picMkLst>
        </pc:picChg>
        <pc:picChg chg="del">
          <ac:chgData name="Fiza Azmi" userId="b2cad19d-4027-47a9-bc17-d58b1c16d178" providerId="ADAL" clId="{8769D691-324D-4668-9003-942B373049B7}" dt="2023-03-01T06:35:49.810" v="596" actId="478"/>
          <ac:picMkLst>
            <pc:docMk/>
            <pc:sldMk cId="520856016" sldId="261"/>
            <ac:picMk id="1026" creationId="{F5AF429C-0D1C-4D06-6D57-6E6542495BF0}"/>
          </ac:picMkLst>
        </pc:picChg>
        <pc:picChg chg="add del mod">
          <ac:chgData name="Fiza Azmi" userId="b2cad19d-4027-47a9-bc17-d58b1c16d178" providerId="ADAL" clId="{8769D691-324D-4668-9003-942B373049B7}" dt="2023-03-01T06:38:01.191" v="612"/>
          <ac:picMkLst>
            <pc:docMk/>
            <pc:sldMk cId="520856016" sldId="261"/>
            <ac:picMk id="1028" creationId="{58DD3ECA-6666-C4F9-45AE-9B71D28787A4}"/>
          </ac:picMkLst>
        </pc:picChg>
        <pc:picChg chg="add del mod">
          <ac:chgData name="Fiza Azmi" userId="b2cad19d-4027-47a9-bc17-d58b1c16d178" providerId="ADAL" clId="{8769D691-324D-4668-9003-942B373049B7}" dt="2023-03-01T06:38:17.084" v="615"/>
          <ac:picMkLst>
            <pc:docMk/>
            <pc:sldMk cId="520856016" sldId="261"/>
            <ac:picMk id="1030" creationId="{3F36AA0A-923F-DC75-6158-5C5003D057DE}"/>
          </ac:picMkLst>
        </pc:picChg>
      </pc:sldChg>
      <pc:sldChg chg="addSp delSp modSp add mod">
        <pc:chgData name="Fiza Azmi" userId="b2cad19d-4027-47a9-bc17-d58b1c16d178" providerId="ADAL" clId="{8769D691-324D-4668-9003-942B373049B7}" dt="2023-03-19T21:56:55.992" v="2671" actId="478"/>
        <pc:sldMkLst>
          <pc:docMk/>
          <pc:sldMk cId="339875606" sldId="262"/>
        </pc:sldMkLst>
        <pc:spChg chg="mod">
          <ac:chgData name="Fiza Azmi" userId="b2cad19d-4027-47a9-bc17-d58b1c16d178" providerId="ADAL" clId="{8769D691-324D-4668-9003-942B373049B7}" dt="2023-03-13T06:40:05.118" v="1752" actId="20577"/>
          <ac:spMkLst>
            <pc:docMk/>
            <pc:sldMk cId="339875606" sldId="262"/>
            <ac:spMk id="2" creationId="{8B21670B-51EC-B593-CF02-7C2FAB685D15}"/>
          </ac:spMkLst>
        </pc:spChg>
        <pc:spChg chg="del mod">
          <ac:chgData name="Fiza Azmi" userId="b2cad19d-4027-47a9-bc17-d58b1c16d178" providerId="ADAL" clId="{8769D691-324D-4668-9003-942B373049B7}" dt="2023-03-13T06:42:21.863" v="1857" actId="478"/>
          <ac:spMkLst>
            <pc:docMk/>
            <pc:sldMk cId="339875606" sldId="262"/>
            <ac:spMk id="3" creationId="{6D9B9FCB-2CBC-4F56-8DCA-2B8DD7015248}"/>
          </ac:spMkLst>
        </pc:spChg>
        <pc:spChg chg="add del mod">
          <ac:chgData name="Fiza Azmi" userId="b2cad19d-4027-47a9-bc17-d58b1c16d178" providerId="ADAL" clId="{8769D691-324D-4668-9003-942B373049B7}" dt="2023-03-13T06:37:57.690" v="1698" actId="478"/>
          <ac:spMkLst>
            <pc:docMk/>
            <pc:sldMk cId="339875606" sldId="262"/>
            <ac:spMk id="4" creationId="{361A4BD2-B419-EC6A-57FB-3646D7A5C998}"/>
          </ac:spMkLst>
        </pc:spChg>
        <pc:spChg chg="add mod">
          <ac:chgData name="Fiza Azmi" userId="b2cad19d-4027-47a9-bc17-d58b1c16d178" providerId="ADAL" clId="{8769D691-324D-4668-9003-942B373049B7}" dt="2023-03-19T21:55:54.908" v="2660" actId="20577"/>
          <ac:spMkLst>
            <pc:docMk/>
            <pc:sldMk cId="339875606" sldId="262"/>
            <ac:spMk id="5" creationId="{65E5A318-5AA2-B9E8-5E07-AD231C083FC9}"/>
          </ac:spMkLst>
        </pc:spChg>
        <pc:spChg chg="add mod">
          <ac:chgData name="Fiza Azmi" userId="b2cad19d-4027-47a9-bc17-d58b1c16d178" providerId="ADAL" clId="{8769D691-324D-4668-9003-942B373049B7}" dt="2023-03-19T21:54:58.779" v="2579" actId="1076"/>
          <ac:spMkLst>
            <pc:docMk/>
            <pc:sldMk cId="339875606" sldId="262"/>
            <ac:spMk id="6" creationId="{2C3AAA90-80FF-7234-5988-08FDB11F4538}"/>
          </ac:spMkLst>
        </pc:spChg>
        <pc:spChg chg="add del mod">
          <ac:chgData name="Fiza Azmi" userId="b2cad19d-4027-47a9-bc17-d58b1c16d178" providerId="ADAL" clId="{8769D691-324D-4668-9003-942B373049B7}" dt="2023-03-13T06:42:25.308" v="1858" actId="478"/>
          <ac:spMkLst>
            <pc:docMk/>
            <pc:sldMk cId="339875606" sldId="262"/>
            <ac:spMk id="7" creationId="{5D5D7B6F-CAB5-FD2D-7124-D058CD59CBD9}"/>
          </ac:spMkLst>
        </pc:spChg>
        <pc:spChg chg="add mod">
          <ac:chgData name="Fiza Azmi" userId="b2cad19d-4027-47a9-bc17-d58b1c16d178" providerId="ADAL" clId="{8769D691-324D-4668-9003-942B373049B7}" dt="2023-03-19T21:55:02.998" v="2580" actId="1076"/>
          <ac:spMkLst>
            <pc:docMk/>
            <pc:sldMk cId="339875606" sldId="262"/>
            <ac:spMk id="9" creationId="{775390CE-B9B8-8B59-AE20-DA1C9325F783}"/>
          </ac:spMkLst>
        </pc:spChg>
        <pc:spChg chg="add mod">
          <ac:chgData name="Fiza Azmi" userId="b2cad19d-4027-47a9-bc17-d58b1c16d178" providerId="ADAL" clId="{8769D691-324D-4668-9003-942B373049B7}" dt="2023-03-13T06:51:03.027" v="2113" actId="34135"/>
          <ac:spMkLst>
            <pc:docMk/>
            <pc:sldMk cId="339875606" sldId="262"/>
            <ac:spMk id="14" creationId="{D4273889-1D66-419D-77BD-7C9D3652856A}"/>
          </ac:spMkLst>
        </pc:spChg>
        <pc:grpChg chg="add mod">
          <ac:chgData name="Fiza Azmi" userId="b2cad19d-4027-47a9-bc17-d58b1c16d178" providerId="ADAL" clId="{8769D691-324D-4668-9003-942B373049B7}" dt="2023-03-13T06:51:03.027" v="2113" actId="34135"/>
          <ac:grpSpMkLst>
            <pc:docMk/>
            <pc:sldMk cId="339875606" sldId="262"/>
            <ac:grpSpMk id="15" creationId="{D38B0E38-E59B-E20B-75D7-EEB3BC905F1F}"/>
          </ac:grpSpMkLst>
        </pc:grpChg>
        <pc:picChg chg="add del mod">
          <ac:chgData name="Fiza Azmi" userId="b2cad19d-4027-47a9-bc17-d58b1c16d178" providerId="ADAL" clId="{8769D691-324D-4668-9003-942B373049B7}" dt="2023-03-19T18:54:06.682" v="2495" actId="478"/>
          <ac:picMkLst>
            <pc:docMk/>
            <pc:sldMk cId="339875606" sldId="262"/>
            <ac:picMk id="4" creationId="{0CFB2BB0-7CB9-5E40-F690-CB0493AC21A6}"/>
          </ac:picMkLst>
        </pc:picChg>
        <pc:picChg chg="add mod">
          <ac:chgData name="Fiza Azmi" userId="b2cad19d-4027-47a9-bc17-d58b1c16d178" providerId="ADAL" clId="{8769D691-324D-4668-9003-942B373049B7}" dt="2023-03-19T21:54:53.392" v="2578" actId="1036"/>
          <ac:picMkLst>
            <pc:docMk/>
            <pc:sldMk cId="339875606" sldId="262"/>
            <ac:picMk id="8" creationId="{4E0EF85B-C6AD-9F19-A698-2F0FC7943FC4}"/>
          </ac:picMkLst>
        </pc:picChg>
        <pc:picChg chg="add del mod modCrop">
          <ac:chgData name="Fiza Azmi" userId="b2cad19d-4027-47a9-bc17-d58b1c16d178" providerId="ADAL" clId="{8769D691-324D-4668-9003-942B373049B7}" dt="2023-03-13T06:44:23.533" v="1932" actId="478"/>
          <ac:picMkLst>
            <pc:docMk/>
            <pc:sldMk cId="339875606" sldId="262"/>
            <ac:picMk id="9" creationId="{C9448BEB-731C-AA35-753C-1E552B86F6D6}"/>
          </ac:picMkLst>
        </pc:picChg>
        <pc:picChg chg="add mod modCrop">
          <ac:chgData name="Fiza Azmi" userId="b2cad19d-4027-47a9-bc17-d58b1c16d178" providerId="ADAL" clId="{8769D691-324D-4668-9003-942B373049B7}" dt="2023-03-13T06:53:20.133" v="2189" actId="1038"/>
          <ac:picMkLst>
            <pc:docMk/>
            <pc:sldMk cId="339875606" sldId="262"/>
            <ac:picMk id="11" creationId="{6C32A080-182B-12C9-3E76-D788D85621CE}"/>
          </ac:picMkLst>
        </pc:picChg>
        <pc:picChg chg="add del mod">
          <ac:chgData name="Fiza Azmi" userId="b2cad19d-4027-47a9-bc17-d58b1c16d178" providerId="ADAL" clId="{8769D691-324D-4668-9003-942B373049B7}" dt="2023-03-19T21:56:55.992" v="2671" actId="478"/>
          <ac:picMkLst>
            <pc:docMk/>
            <pc:sldMk cId="339875606" sldId="262"/>
            <ac:picMk id="12" creationId="{AB9B58D2-6EA1-E112-DEC9-879F6045BF59}"/>
          </ac:picMkLst>
        </pc:picChg>
        <pc:picChg chg="add mod ord modCrop">
          <ac:chgData name="Fiza Azmi" userId="b2cad19d-4027-47a9-bc17-d58b1c16d178" providerId="ADAL" clId="{8769D691-324D-4668-9003-942B373049B7}" dt="2023-03-13T06:51:03.027" v="2113" actId="34135"/>
          <ac:picMkLst>
            <pc:docMk/>
            <pc:sldMk cId="339875606" sldId="262"/>
            <ac:picMk id="13" creationId="{C61AF5E5-A529-1A28-5DCE-6EC7ABB5321D}"/>
          </ac:picMkLst>
        </pc:picChg>
        <pc:picChg chg="add mod modCrop">
          <ac:chgData name="Fiza Azmi" userId="b2cad19d-4027-47a9-bc17-d58b1c16d178" providerId="ADAL" clId="{8769D691-324D-4668-9003-942B373049B7}" dt="2023-03-13T06:53:40.986" v="2212" actId="1076"/>
          <ac:picMkLst>
            <pc:docMk/>
            <pc:sldMk cId="339875606" sldId="262"/>
            <ac:picMk id="17" creationId="{CB110FB6-E74D-9965-1E00-42F8952FDAD0}"/>
          </ac:picMkLst>
        </pc:picChg>
      </pc:sldChg>
      <pc:sldChg chg="new del">
        <pc:chgData name="Fiza Azmi" userId="b2cad19d-4027-47a9-bc17-d58b1c16d178" providerId="ADAL" clId="{8769D691-324D-4668-9003-942B373049B7}" dt="2023-03-01T08:46:47.453" v="635" actId="47"/>
        <pc:sldMkLst>
          <pc:docMk/>
          <pc:sldMk cId="2683715335" sldId="262"/>
        </pc:sldMkLst>
      </pc:sldChg>
      <pc:sldChg chg="addSp delSp modSp new del mod ord">
        <pc:chgData name="Fiza Azmi" userId="b2cad19d-4027-47a9-bc17-d58b1c16d178" providerId="ADAL" clId="{8769D691-324D-4668-9003-942B373049B7}" dt="2023-03-13T06:37:19.605" v="1632" actId="47"/>
        <pc:sldMkLst>
          <pc:docMk/>
          <pc:sldMk cId="2879245674" sldId="262"/>
        </pc:sldMkLst>
        <pc:spChg chg="mod">
          <ac:chgData name="Fiza Azmi" userId="b2cad19d-4027-47a9-bc17-d58b1c16d178" providerId="ADAL" clId="{8769D691-324D-4668-9003-942B373049B7}" dt="2023-03-13T06:16:59.657" v="1015" actId="1076"/>
          <ac:spMkLst>
            <pc:docMk/>
            <pc:sldMk cId="2879245674" sldId="262"/>
            <ac:spMk id="2" creationId="{E0B3C7F1-3B5D-04A8-2126-BD24F4DBBE10}"/>
          </ac:spMkLst>
        </pc:spChg>
        <pc:spChg chg="del">
          <ac:chgData name="Fiza Azmi" userId="b2cad19d-4027-47a9-bc17-d58b1c16d178" providerId="ADAL" clId="{8769D691-324D-4668-9003-942B373049B7}" dt="2023-03-13T06:17:01.938" v="1016" actId="478"/>
          <ac:spMkLst>
            <pc:docMk/>
            <pc:sldMk cId="2879245674" sldId="262"/>
            <ac:spMk id="3" creationId="{24B9457F-237F-9EDF-284D-1A6D801810C3}"/>
          </ac:spMkLst>
        </pc:spChg>
        <pc:spChg chg="add mod">
          <ac:chgData name="Fiza Azmi" userId="b2cad19d-4027-47a9-bc17-d58b1c16d178" providerId="ADAL" clId="{8769D691-324D-4668-9003-942B373049B7}" dt="2023-03-13T06:17:55.816" v="1023" actId="20577"/>
          <ac:spMkLst>
            <pc:docMk/>
            <pc:sldMk cId="2879245674" sldId="262"/>
            <ac:spMk id="4" creationId="{2DA96E28-77C6-D152-239E-776DD9B38D60}"/>
          </ac:spMkLst>
        </pc:spChg>
        <pc:spChg chg="add del mod">
          <ac:chgData name="Fiza Azmi" userId="b2cad19d-4027-47a9-bc17-d58b1c16d178" providerId="ADAL" clId="{8769D691-324D-4668-9003-942B373049B7}" dt="2023-03-13T06:17:15.032" v="1020"/>
          <ac:spMkLst>
            <pc:docMk/>
            <pc:sldMk cId="2879245674" sldId="262"/>
            <ac:spMk id="5" creationId="{9F6E779D-7723-103B-B145-A09EC18CC157}"/>
          </ac:spMkLst>
        </pc:spChg>
        <pc:spChg chg="add mod">
          <ac:chgData name="Fiza Azmi" userId="b2cad19d-4027-47a9-bc17-d58b1c16d178" providerId="ADAL" clId="{8769D691-324D-4668-9003-942B373049B7}" dt="2023-03-13T06:32:54.232" v="1544" actId="20577"/>
          <ac:spMkLst>
            <pc:docMk/>
            <pc:sldMk cId="2879245674" sldId="262"/>
            <ac:spMk id="6" creationId="{DBAB6170-1097-5AE6-F3DE-119E0A9ECA28}"/>
          </ac:spMkLst>
        </pc:spChg>
      </pc:sldChg>
      <pc:sldChg chg="addSp delSp modSp new mod">
        <pc:chgData name="Fiza Azmi" userId="b2cad19d-4027-47a9-bc17-d58b1c16d178" providerId="ADAL" clId="{8769D691-324D-4668-9003-942B373049B7}" dt="2023-03-14T12:11:50.822" v="2485"/>
        <pc:sldMkLst>
          <pc:docMk/>
          <pc:sldMk cId="170229720" sldId="263"/>
        </pc:sldMkLst>
        <pc:spChg chg="mod">
          <ac:chgData name="Fiza Azmi" userId="b2cad19d-4027-47a9-bc17-d58b1c16d178" providerId="ADAL" clId="{8769D691-324D-4668-9003-942B373049B7}" dt="2023-03-14T12:06:14.378" v="2479" actId="403"/>
          <ac:spMkLst>
            <pc:docMk/>
            <pc:sldMk cId="170229720" sldId="263"/>
            <ac:spMk id="2" creationId="{BE4B37D2-B040-95D8-C16E-9453D470541E}"/>
          </ac:spMkLst>
        </pc:spChg>
        <pc:spChg chg="del mod">
          <ac:chgData name="Fiza Azmi" userId="b2cad19d-4027-47a9-bc17-d58b1c16d178" providerId="ADAL" clId="{8769D691-324D-4668-9003-942B373049B7}" dt="2023-03-14T11:52:02.298" v="2409" actId="478"/>
          <ac:spMkLst>
            <pc:docMk/>
            <pc:sldMk cId="170229720" sldId="263"/>
            <ac:spMk id="3" creationId="{5AD9D7D4-B686-A368-6560-707662CD4424}"/>
          </ac:spMkLst>
        </pc:spChg>
        <pc:spChg chg="add del mod">
          <ac:chgData name="Fiza Azmi" userId="b2cad19d-4027-47a9-bc17-d58b1c16d178" providerId="ADAL" clId="{8769D691-324D-4668-9003-942B373049B7}" dt="2023-03-14T12:11:50.822" v="2485"/>
          <ac:spMkLst>
            <pc:docMk/>
            <pc:sldMk cId="170229720" sldId="263"/>
            <ac:spMk id="4" creationId="{D03F950D-B066-A46B-D23C-7258F263C44B}"/>
          </ac:spMkLst>
        </pc:spChg>
        <pc:spChg chg="add mod">
          <ac:chgData name="Fiza Azmi" userId="b2cad19d-4027-47a9-bc17-d58b1c16d178" providerId="ADAL" clId="{8769D691-324D-4668-9003-942B373049B7}" dt="2023-03-14T12:06:18.771" v="2481" actId="403"/>
          <ac:spMkLst>
            <pc:docMk/>
            <pc:sldMk cId="170229720" sldId="263"/>
            <ac:spMk id="5" creationId="{97FE9D50-4905-32B6-2E22-491BC212B4A8}"/>
          </ac:spMkLst>
        </pc:spChg>
        <pc:spChg chg="add mod">
          <ac:chgData name="Fiza Azmi" userId="b2cad19d-4027-47a9-bc17-d58b1c16d178" providerId="ADAL" clId="{8769D691-324D-4668-9003-942B373049B7}" dt="2023-03-14T12:06:09.579" v="2477" actId="1076"/>
          <ac:spMkLst>
            <pc:docMk/>
            <pc:sldMk cId="170229720" sldId="263"/>
            <ac:spMk id="7" creationId="{C82E00DE-558C-979D-C5F9-D82778980021}"/>
          </ac:spMkLst>
        </pc:spChg>
      </pc:sldChg>
      <pc:sldChg chg="new del">
        <pc:chgData name="Fiza Azmi" userId="b2cad19d-4027-47a9-bc17-d58b1c16d178" providerId="ADAL" clId="{8769D691-324D-4668-9003-942B373049B7}" dt="2023-03-13T06:37:19.297" v="1631" actId="47"/>
        <pc:sldMkLst>
          <pc:docMk/>
          <pc:sldMk cId="956463866" sldId="263"/>
        </pc:sldMkLst>
      </pc:sldChg>
      <pc:sldChg chg="addSp delSp modSp new del mod ord">
        <pc:chgData name="Fiza Azmi" userId="b2cad19d-4027-47a9-bc17-d58b1c16d178" providerId="ADAL" clId="{8769D691-324D-4668-9003-942B373049B7}" dt="2023-03-13T06:36:58.590" v="1626" actId="47"/>
        <pc:sldMkLst>
          <pc:docMk/>
          <pc:sldMk cId="1932815126" sldId="263"/>
        </pc:sldMkLst>
        <pc:spChg chg="mod">
          <ac:chgData name="Fiza Azmi" userId="b2cad19d-4027-47a9-bc17-d58b1c16d178" providerId="ADAL" clId="{8769D691-324D-4668-9003-942B373049B7}" dt="2023-03-13T06:15:07.849" v="950" actId="1076"/>
          <ac:spMkLst>
            <pc:docMk/>
            <pc:sldMk cId="1932815126" sldId="263"/>
            <ac:spMk id="2" creationId="{BE54B4B1-B56B-0DA0-AEE4-83F8015DB367}"/>
          </ac:spMkLst>
        </pc:spChg>
        <pc:spChg chg="del">
          <ac:chgData name="Fiza Azmi" userId="b2cad19d-4027-47a9-bc17-d58b1c16d178" providerId="ADAL" clId="{8769D691-324D-4668-9003-942B373049B7}" dt="2023-03-13T06:15:03.702" v="949" actId="478"/>
          <ac:spMkLst>
            <pc:docMk/>
            <pc:sldMk cId="1932815126" sldId="263"/>
            <ac:spMk id="3" creationId="{98288083-97A5-7818-B322-889F9C94082C}"/>
          </ac:spMkLst>
        </pc:spChg>
        <pc:spChg chg="add del mod">
          <ac:chgData name="Fiza Azmi" userId="b2cad19d-4027-47a9-bc17-d58b1c16d178" providerId="ADAL" clId="{8769D691-324D-4668-9003-942B373049B7}" dt="2023-03-13T06:15:36.322" v="954" actId="21"/>
          <ac:spMkLst>
            <pc:docMk/>
            <pc:sldMk cId="1932815126" sldId="263"/>
            <ac:spMk id="4" creationId="{04C1B24D-08C7-6E1E-5E9F-5055D54F66AF}"/>
          </ac:spMkLst>
        </pc:spChg>
        <pc:spChg chg="add mod">
          <ac:chgData name="Fiza Azmi" userId="b2cad19d-4027-47a9-bc17-d58b1c16d178" providerId="ADAL" clId="{8769D691-324D-4668-9003-942B373049B7}" dt="2023-03-13T06:27:43.140" v="1399" actId="403"/>
          <ac:spMkLst>
            <pc:docMk/>
            <pc:sldMk cId="1932815126" sldId="263"/>
            <ac:spMk id="5" creationId="{5AAF5002-8525-46FF-783A-44F87B896E5F}"/>
          </ac:spMkLst>
        </pc:spChg>
        <pc:spChg chg="add mod">
          <ac:chgData name="Fiza Azmi" userId="b2cad19d-4027-47a9-bc17-d58b1c16d178" providerId="ADAL" clId="{8769D691-324D-4668-9003-942B373049B7}" dt="2023-03-13T06:21:05.395" v="1185" actId="14100"/>
          <ac:spMkLst>
            <pc:docMk/>
            <pc:sldMk cId="1932815126" sldId="263"/>
            <ac:spMk id="6" creationId="{8B94A539-5ADD-6BA3-1045-A0EB2B3D46B0}"/>
          </ac:spMkLst>
        </pc:spChg>
        <pc:spChg chg="add mod">
          <ac:chgData name="Fiza Azmi" userId="b2cad19d-4027-47a9-bc17-d58b1c16d178" providerId="ADAL" clId="{8769D691-324D-4668-9003-942B373049B7}" dt="2023-03-13T06:34:12.247" v="1593" actId="20577"/>
          <ac:spMkLst>
            <pc:docMk/>
            <pc:sldMk cId="1932815126" sldId="263"/>
            <ac:spMk id="7" creationId="{A9B5BF32-9A54-7512-2D03-8B3B9910C476}"/>
          </ac:spMkLst>
        </pc:spChg>
        <pc:spChg chg="add mod">
          <ac:chgData name="Fiza Azmi" userId="b2cad19d-4027-47a9-bc17-d58b1c16d178" providerId="ADAL" clId="{8769D691-324D-4668-9003-942B373049B7}" dt="2023-03-13T06:35:38.048" v="1616" actId="404"/>
          <ac:spMkLst>
            <pc:docMk/>
            <pc:sldMk cId="1932815126" sldId="263"/>
            <ac:spMk id="8" creationId="{53614658-BB6C-3C48-B97A-B418700656D2}"/>
          </ac:spMkLst>
        </pc:spChg>
        <pc:spChg chg="add del mod">
          <ac:chgData name="Fiza Azmi" userId="b2cad19d-4027-47a9-bc17-d58b1c16d178" providerId="ADAL" clId="{8769D691-324D-4668-9003-942B373049B7}" dt="2023-03-13T06:34:52.227" v="1600" actId="21"/>
          <ac:spMkLst>
            <pc:docMk/>
            <pc:sldMk cId="1932815126" sldId="263"/>
            <ac:spMk id="9" creationId="{048D24A9-C4F9-B59B-4CD7-C5888A4F3FD0}"/>
          </ac:spMkLst>
        </pc:spChg>
        <pc:spChg chg="add del mod">
          <ac:chgData name="Fiza Azmi" userId="b2cad19d-4027-47a9-bc17-d58b1c16d178" providerId="ADAL" clId="{8769D691-324D-4668-9003-942B373049B7}" dt="2023-03-13T06:34:52.227" v="1600" actId="21"/>
          <ac:spMkLst>
            <pc:docMk/>
            <pc:sldMk cId="1932815126" sldId="263"/>
            <ac:spMk id="10" creationId="{161A16FC-A9FD-387F-368D-794F95A7F04B}"/>
          </ac:spMkLst>
        </pc:spChg>
        <pc:spChg chg="add del mod">
          <ac:chgData name="Fiza Azmi" userId="b2cad19d-4027-47a9-bc17-d58b1c16d178" providerId="ADAL" clId="{8769D691-324D-4668-9003-942B373049B7}" dt="2023-03-13T06:34:52.227" v="1600" actId="21"/>
          <ac:spMkLst>
            <pc:docMk/>
            <pc:sldMk cId="1932815126" sldId="263"/>
            <ac:spMk id="13" creationId="{1D5949F6-F20B-847D-C939-48A6AF4A1DCF}"/>
          </ac:spMkLst>
        </pc:spChg>
        <pc:spChg chg="add del mod">
          <ac:chgData name="Fiza Azmi" userId="b2cad19d-4027-47a9-bc17-d58b1c16d178" providerId="ADAL" clId="{8769D691-324D-4668-9003-942B373049B7}" dt="2023-03-13T06:34:52.227" v="1600" actId="21"/>
          <ac:spMkLst>
            <pc:docMk/>
            <pc:sldMk cId="1932815126" sldId="263"/>
            <ac:spMk id="14" creationId="{CD1E17C7-98AD-B5C5-A061-42870588D48C}"/>
          </ac:spMkLst>
        </pc:spChg>
        <pc:spChg chg="add del mod">
          <ac:chgData name="Fiza Azmi" userId="b2cad19d-4027-47a9-bc17-d58b1c16d178" providerId="ADAL" clId="{8769D691-324D-4668-9003-942B373049B7}" dt="2023-03-13T06:34:52.227" v="1600" actId="21"/>
          <ac:spMkLst>
            <pc:docMk/>
            <pc:sldMk cId="1932815126" sldId="263"/>
            <ac:spMk id="15" creationId="{8D1177AF-D48E-6A5B-A2F4-1DEB13AA4EA3}"/>
          </ac:spMkLst>
        </pc:spChg>
        <pc:spChg chg="add mod">
          <ac:chgData name="Fiza Azmi" userId="b2cad19d-4027-47a9-bc17-d58b1c16d178" providerId="ADAL" clId="{8769D691-324D-4668-9003-942B373049B7}" dt="2023-03-13T06:35:45.011" v="1617" actId="1076"/>
          <ac:spMkLst>
            <pc:docMk/>
            <pc:sldMk cId="1932815126" sldId="263"/>
            <ac:spMk id="16" creationId="{044291BB-5EC7-D4F2-58DF-28B56AC74D88}"/>
          </ac:spMkLst>
        </pc:spChg>
        <pc:spChg chg="add mod">
          <ac:chgData name="Fiza Azmi" userId="b2cad19d-4027-47a9-bc17-d58b1c16d178" providerId="ADAL" clId="{8769D691-324D-4668-9003-942B373049B7}" dt="2023-03-13T06:35:45.011" v="1617" actId="1076"/>
          <ac:spMkLst>
            <pc:docMk/>
            <pc:sldMk cId="1932815126" sldId="263"/>
            <ac:spMk id="17" creationId="{C3D8C5F6-AE66-F750-1518-17C5FF8E2AFE}"/>
          </ac:spMkLst>
        </pc:spChg>
        <pc:spChg chg="add mod">
          <ac:chgData name="Fiza Azmi" userId="b2cad19d-4027-47a9-bc17-d58b1c16d178" providerId="ADAL" clId="{8769D691-324D-4668-9003-942B373049B7}" dt="2023-03-13T06:35:45.011" v="1617" actId="1076"/>
          <ac:spMkLst>
            <pc:docMk/>
            <pc:sldMk cId="1932815126" sldId="263"/>
            <ac:spMk id="19" creationId="{21564A41-8C37-1256-ADBF-6E0A9A48D704}"/>
          </ac:spMkLst>
        </pc:spChg>
        <pc:spChg chg="add mod">
          <ac:chgData name="Fiza Azmi" userId="b2cad19d-4027-47a9-bc17-d58b1c16d178" providerId="ADAL" clId="{8769D691-324D-4668-9003-942B373049B7}" dt="2023-03-13T06:35:45.011" v="1617" actId="1076"/>
          <ac:spMkLst>
            <pc:docMk/>
            <pc:sldMk cId="1932815126" sldId="263"/>
            <ac:spMk id="20" creationId="{9127C589-3C6A-CBEF-66BC-3973EC7DCCBF}"/>
          </ac:spMkLst>
        </pc:spChg>
        <pc:spChg chg="add mod">
          <ac:chgData name="Fiza Azmi" userId="b2cad19d-4027-47a9-bc17-d58b1c16d178" providerId="ADAL" clId="{8769D691-324D-4668-9003-942B373049B7}" dt="2023-03-13T06:35:45.011" v="1617" actId="1076"/>
          <ac:spMkLst>
            <pc:docMk/>
            <pc:sldMk cId="1932815126" sldId="263"/>
            <ac:spMk id="21" creationId="{4A416CBE-F2C4-9319-7BC6-6852D69EE1EF}"/>
          </ac:spMkLst>
        </pc:spChg>
        <pc:cxnChg chg="add mod">
          <ac:chgData name="Fiza Azmi" userId="b2cad19d-4027-47a9-bc17-d58b1c16d178" providerId="ADAL" clId="{8769D691-324D-4668-9003-942B373049B7}" dt="2023-03-13T06:35:45.011" v="1617" actId="1076"/>
          <ac:cxnSpMkLst>
            <pc:docMk/>
            <pc:sldMk cId="1932815126" sldId="263"/>
            <ac:cxnSpMk id="11" creationId="{987FA2A4-FFF2-A142-9518-A3A73B190976}"/>
          </ac:cxnSpMkLst>
        </pc:cxnChg>
        <pc:cxnChg chg="add del mod">
          <ac:chgData name="Fiza Azmi" userId="b2cad19d-4027-47a9-bc17-d58b1c16d178" providerId="ADAL" clId="{8769D691-324D-4668-9003-942B373049B7}" dt="2023-03-13T06:34:52.227" v="1600" actId="21"/>
          <ac:cxnSpMkLst>
            <pc:docMk/>
            <pc:sldMk cId="1932815126" sldId="263"/>
            <ac:cxnSpMk id="12" creationId="{E475322E-C77E-54DD-83EE-0A79F53CA22C}"/>
          </ac:cxnSpMkLst>
        </pc:cxnChg>
        <pc:cxnChg chg="add mod">
          <ac:chgData name="Fiza Azmi" userId="b2cad19d-4027-47a9-bc17-d58b1c16d178" providerId="ADAL" clId="{8769D691-324D-4668-9003-942B373049B7}" dt="2023-03-13T06:35:45.011" v="1617" actId="1076"/>
          <ac:cxnSpMkLst>
            <pc:docMk/>
            <pc:sldMk cId="1932815126" sldId="263"/>
            <ac:cxnSpMk id="18" creationId="{08070076-5139-B3B1-EDBF-6ABE74785A05}"/>
          </ac:cxnSpMkLst>
        </pc:cxnChg>
      </pc:sldChg>
      <pc:sldChg chg="addSp delSp modSp add mod">
        <pc:chgData name="Fiza Azmi" userId="b2cad19d-4027-47a9-bc17-d58b1c16d178" providerId="ADAL" clId="{8769D691-324D-4668-9003-942B373049B7}" dt="2023-03-19T22:47:02.491" v="3829" actId="14100"/>
        <pc:sldMkLst>
          <pc:docMk/>
          <pc:sldMk cId="1161624139" sldId="264"/>
        </pc:sldMkLst>
        <pc:spChg chg="del">
          <ac:chgData name="Fiza Azmi" userId="b2cad19d-4027-47a9-bc17-d58b1c16d178" providerId="ADAL" clId="{8769D691-324D-4668-9003-942B373049B7}" dt="2023-03-19T22:21:22.402" v="3305" actId="478"/>
          <ac:spMkLst>
            <pc:docMk/>
            <pc:sldMk cId="1161624139" sldId="264"/>
            <ac:spMk id="2" creationId="{8B21670B-51EC-B593-CF02-7C2FAB685D15}"/>
          </ac:spMkLst>
        </pc:spChg>
        <pc:spChg chg="mod">
          <ac:chgData name="Fiza Azmi" userId="b2cad19d-4027-47a9-bc17-d58b1c16d178" providerId="ADAL" clId="{8769D691-324D-4668-9003-942B373049B7}" dt="2023-03-19T21:56:17.242" v="2665" actId="5793"/>
          <ac:spMkLst>
            <pc:docMk/>
            <pc:sldMk cId="1161624139" sldId="264"/>
            <ac:spMk id="5" creationId="{65E5A318-5AA2-B9E8-5E07-AD231C083FC9}"/>
          </ac:spMkLst>
        </pc:spChg>
        <pc:spChg chg="del">
          <ac:chgData name="Fiza Azmi" userId="b2cad19d-4027-47a9-bc17-d58b1c16d178" providerId="ADAL" clId="{8769D691-324D-4668-9003-942B373049B7}" dt="2023-03-19T21:56:03.346" v="2661" actId="478"/>
          <ac:spMkLst>
            <pc:docMk/>
            <pc:sldMk cId="1161624139" sldId="264"/>
            <ac:spMk id="6" creationId="{2C3AAA90-80FF-7234-5988-08FDB11F4538}"/>
          </ac:spMkLst>
        </pc:spChg>
        <pc:spChg chg="add del mod">
          <ac:chgData name="Fiza Azmi" userId="b2cad19d-4027-47a9-bc17-d58b1c16d178" providerId="ADAL" clId="{8769D691-324D-4668-9003-942B373049B7}" dt="2023-03-19T22:21:19.831" v="3304" actId="478"/>
          <ac:spMkLst>
            <pc:docMk/>
            <pc:sldMk cId="1161624139" sldId="264"/>
            <ac:spMk id="7" creationId="{5CD1E4C7-F47E-A3DF-98F0-0E50BB4C8168}"/>
          </ac:spMkLst>
        </pc:spChg>
        <pc:spChg chg="del mod">
          <ac:chgData name="Fiza Azmi" userId="b2cad19d-4027-47a9-bc17-d58b1c16d178" providerId="ADAL" clId="{8769D691-324D-4668-9003-942B373049B7}" dt="2023-03-19T21:56:13.883" v="2663" actId="478"/>
          <ac:spMkLst>
            <pc:docMk/>
            <pc:sldMk cId="1161624139" sldId="264"/>
            <ac:spMk id="9" creationId="{775390CE-B9B8-8B59-AE20-DA1C9325F783}"/>
          </ac:spMkLst>
        </pc:spChg>
        <pc:spChg chg="add mod">
          <ac:chgData name="Fiza Azmi" userId="b2cad19d-4027-47a9-bc17-d58b1c16d178" providerId="ADAL" clId="{8769D691-324D-4668-9003-942B373049B7}" dt="2023-03-19T22:21:28.962" v="3307" actId="1076"/>
          <ac:spMkLst>
            <pc:docMk/>
            <pc:sldMk cId="1161624139" sldId="264"/>
            <ac:spMk id="10" creationId="{6D944065-F142-F209-3AF5-12DD2F6E9C22}"/>
          </ac:spMkLst>
        </pc:spChg>
        <pc:spChg chg="add mod">
          <ac:chgData name="Fiza Azmi" userId="b2cad19d-4027-47a9-bc17-d58b1c16d178" providerId="ADAL" clId="{8769D691-324D-4668-9003-942B373049B7}" dt="2023-03-19T22:46:53.207" v="3826" actId="1076"/>
          <ac:spMkLst>
            <pc:docMk/>
            <pc:sldMk cId="1161624139" sldId="264"/>
            <ac:spMk id="12" creationId="{07AF33E4-A668-C837-F174-12F4F5E917ED}"/>
          </ac:spMkLst>
        </pc:spChg>
        <pc:spChg chg="add del">
          <ac:chgData name="Fiza Azmi" userId="b2cad19d-4027-47a9-bc17-d58b1c16d178" providerId="ADAL" clId="{8769D691-324D-4668-9003-942B373049B7}" dt="2023-03-19T22:38:13.836" v="3658" actId="478"/>
          <ac:spMkLst>
            <pc:docMk/>
            <pc:sldMk cId="1161624139" sldId="264"/>
            <ac:spMk id="30" creationId="{F002584C-5EFE-652F-D8F2-51E72BD7DE13}"/>
          </ac:spMkLst>
        </pc:spChg>
        <pc:spChg chg="add mod">
          <ac:chgData name="Fiza Azmi" userId="b2cad19d-4027-47a9-bc17-d58b1c16d178" providerId="ADAL" clId="{8769D691-324D-4668-9003-942B373049B7}" dt="2023-03-19T22:46:17.679" v="3822" actId="208"/>
          <ac:spMkLst>
            <pc:docMk/>
            <pc:sldMk cId="1161624139" sldId="264"/>
            <ac:spMk id="38" creationId="{394B166B-85AA-C6AE-2DC8-B5B9D0B686BB}"/>
          </ac:spMkLst>
        </pc:spChg>
        <pc:grpChg chg="del">
          <ac:chgData name="Fiza Azmi" userId="b2cad19d-4027-47a9-bc17-d58b1c16d178" providerId="ADAL" clId="{8769D691-324D-4668-9003-942B373049B7}" dt="2023-03-19T21:56:21.467" v="2667" actId="478"/>
          <ac:grpSpMkLst>
            <pc:docMk/>
            <pc:sldMk cId="1161624139" sldId="264"/>
            <ac:grpSpMk id="15" creationId="{D38B0E38-E59B-E20B-75D7-EEB3BC905F1F}"/>
          </ac:grpSpMkLst>
        </pc:grpChg>
        <pc:grpChg chg="add del">
          <ac:chgData name="Fiza Azmi" userId="b2cad19d-4027-47a9-bc17-d58b1c16d178" providerId="ADAL" clId="{8769D691-324D-4668-9003-942B373049B7}" dt="2023-03-19T22:43:28.594" v="3708" actId="478"/>
          <ac:grpSpMkLst>
            <pc:docMk/>
            <pc:sldMk cId="1161624139" sldId="264"/>
            <ac:grpSpMk id="35" creationId="{47AF0287-0B23-DFAA-AC62-C16ACEEF9712}"/>
          </ac:grpSpMkLst>
        </pc:grpChg>
        <pc:grpChg chg="add mod">
          <ac:chgData name="Fiza Azmi" userId="b2cad19d-4027-47a9-bc17-d58b1c16d178" providerId="ADAL" clId="{8769D691-324D-4668-9003-942B373049B7}" dt="2023-03-19T22:46:55.484" v="3827" actId="1076"/>
          <ac:grpSpMkLst>
            <pc:docMk/>
            <pc:sldMk cId="1161624139" sldId="264"/>
            <ac:grpSpMk id="39" creationId="{22427406-C515-5131-E6A6-A04F592C50E1}"/>
          </ac:grpSpMkLst>
        </pc:grpChg>
        <pc:picChg chg="add del mod modCrop">
          <ac:chgData name="Fiza Azmi" userId="b2cad19d-4027-47a9-bc17-d58b1c16d178" providerId="ADAL" clId="{8769D691-324D-4668-9003-942B373049B7}" dt="2023-03-19T22:21:15.707" v="3302" actId="478"/>
          <ac:picMkLst>
            <pc:docMk/>
            <pc:sldMk cId="1161624139" sldId="264"/>
            <ac:picMk id="4" creationId="{06FA2716-71DB-A86B-EFCC-59D7A48B7D2A}"/>
          </ac:picMkLst>
        </pc:picChg>
        <pc:picChg chg="del">
          <ac:chgData name="Fiza Azmi" userId="b2cad19d-4027-47a9-bc17-d58b1c16d178" providerId="ADAL" clId="{8769D691-324D-4668-9003-942B373049B7}" dt="2023-03-19T21:54:15.575" v="2525" actId="478"/>
          <ac:picMkLst>
            <pc:docMk/>
            <pc:sldMk cId="1161624139" sldId="264"/>
            <ac:picMk id="8" creationId="{4E0EF85B-C6AD-9F19-A698-2F0FC7943FC4}"/>
          </ac:picMkLst>
        </pc:picChg>
        <pc:picChg chg="del">
          <ac:chgData name="Fiza Azmi" userId="b2cad19d-4027-47a9-bc17-d58b1c16d178" providerId="ADAL" clId="{8769D691-324D-4668-9003-942B373049B7}" dt="2023-03-19T21:56:19.986" v="2666" actId="478"/>
          <ac:picMkLst>
            <pc:docMk/>
            <pc:sldMk cId="1161624139" sldId="264"/>
            <ac:picMk id="11" creationId="{6C32A080-182B-12C9-3E76-D788D85621CE}"/>
          </ac:picMkLst>
        </pc:picChg>
        <pc:picChg chg="del">
          <ac:chgData name="Fiza Azmi" userId="b2cad19d-4027-47a9-bc17-d58b1c16d178" providerId="ADAL" clId="{8769D691-324D-4668-9003-942B373049B7}" dt="2023-03-19T21:56:22.816" v="2668" actId="478"/>
          <ac:picMkLst>
            <pc:docMk/>
            <pc:sldMk cId="1161624139" sldId="264"/>
            <ac:picMk id="17" creationId="{CB110FB6-E74D-9965-1E00-42F8952FDAD0}"/>
          </ac:picMkLst>
        </pc:picChg>
        <pc:picChg chg="add del mod modCrop">
          <ac:chgData name="Fiza Azmi" userId="b2cad19d-4027-47a9-bc17-d58b1c16d178" providerId="ADAL" clId="{8769D691-324D-4668-9003-942B373049B7}" dt="2023-03-19T22:34:32.364" v="3636" actId="478"/>
          <ac:picMkLst>
            <pc:docMk/>
            <pc:sldMk cId="1161624139" sldId="264"/>
            <ac:picMk id="18" creationId="{F19AE6CB-50FF-7C3D-8FF7-4908C992268B}"/>
          </ac:picMkLst>
        </pc:picChg>
        <pc:picChg chg="add del mod modCrop">
          <ac:chgData name="Fiza Azmi" userId="b2cad19d-4027-47a9-bc17-d58b1c16d178" providerId="ADAL" clId="{8769D691-324D-4668-9003-942B373049B7}" dt="2023-03-19T22:24:59.076" v="3336" actId="478"/>
          <ac:picMkLst>
            <pc:docMk/>
            <pc:sldMk cId="1161624139" sldId="264"/>
            <ac:picMk id="20" creationId="{0D71D5C9-AB48-9513-0A63-37120C363BE4}"/>
          </ac:picMkLst>
        </pc:picChg>
        <pc:picChg chg="add mod">
          <ac:chgData name="Fiza Azmi" userId="b2cad19d-4027-47a9-bc17-d58b1c16d178" providerId="ADAL" clId="{8769D691-324D-4668-9003-942B373049B7}" dt="2023-03-19T22:25:48.993" v="3433" actId="1036"/>
          <ac:picMkLst>
            <pc:docMk/>
            <pc:sldMk cId="1161624139" sldId="264"/>
            <ac:picMk id="22" creationId="{FD65645C-DB61-177B-C4CF-DD0103EBE2A1}"/>
          </ac:picMkLst>
        </pc:picChg>
        <pc:picChg chg="add del mod modCrop">
          <ac:chgData name="Fiza Azmi" userId="b2cad19d-4027-47a9-bc17-d58b1c16d178" providerId="ADAL" clId="{8769D691-324D-4668-9003-942B373049B7}" dt="2023-03-19T22:44:11.940" v="3711" actId="478"/>
          <ac:picMkLst>
            <pc:docMk/>
            <pc:sldMk cId="1161624139" sldId="264"/>
            <ac:picMk id="24" creationId="{5FB0E8ED-F782-5698-27E4-BAE531E4B302}"/>
          </ac:picMkLst>
        </pc:picChg>
        <pc:picChg chg="add del mod modCrop">
          <ac:chgData name="Fiza Azmi" userId="b2cad19d-4027-47a9-bc17-d58b1c16d178" providerId="ADAL" clId="{8769D691-324D-4668-9003-942B373049B7}" dt="2023-03-19T22:43:25.452" v="3707" actId="478"/>
          <ac:picMkLst>
            <pc:docMk/>
            <pc:sldMk cId="1161624139" sldId="264"/>
            <ac:picMk id="26" creationId="{C1ED12C0-CF3C-EF43-0D88-29253450B76B}"/>
          </ac:picMkLst>
        </pc:picChg>
        <pc:picChg chg="add mod">
          <ac:chgData name="Fiza Azmi" userId="b2cad19d-4027-47a9-bc17-d58b1c16d178" providerId="ADAL" clId="{8769D691-324D-4668-9003-942B373049B7}" dt="2023-03-19T22:46:17.679" v="3822" actId="208"/>
          <ac:picMkLst>
            <pc:docMk/>
            <pc:sldMk cId="1161624139" sldId="264"/>
            <ac:picMk id="37" creationId="{44FE6438-6BE6-2DCE-B962-02129C95621C}"/>
          </ac:picMkLst>
        </pc:picChg>
        <pc:picChg chg="add mod">
          <ac:chgData name="Fiza Azmi" userId="b2cad19d-4027-47a9-bc17-d58b1c16d178" providerId="ADAL" clId="{8769D691-324D-4668-9003-942B373049B7}" dt="2023-03-19T22:47:02.491" v="3829" actId="14100"/>
          <ac:picMkLst>
            <pc:docMk/>
            <pc:sldMk cId="1161624139" sldId="264"/>
            <ac:picMk id="41" creationId="{62F2D756-CEE5-32C0-3D85-DF70818CDFF6}"/>
          </ac:picMkLst>
        </pc:picChg>
        <pc:picChg chg="add del mod">
          <ac:chgData name="Fiza Azmi" userId="b2cad19d-4027-47a9-bc17-d58b1c16d178" providerId="ADAL" clId="{8769D691-324D-4668-9003-942B373049B7}" dt="2023-03-19T22:37:40.224" v="3653" actId="478"/>
          <ac:picMkLst>
            <pc:docMk/>
            <pc:sldMk cId="1161624139" sldId="264"/>
            <ac:picMk id="1026" creationId="{4AFEFDF4-ADF2-7B8F-373B-8B7E522E9DB6}"/>
          </ac:picMkLst>
        </pc:picChg>
        <pc:picChg chg="add del mod">
          <ac:chgData name="Fiza Azmi" userId="b2cad19d-4027-47a9-bc17-d58b1c16d178" providerId="ADAL" clId="{8769D691-324D-4668-9003-942B373049B7}" dt="2023-03-19T22:39:20.392" v="3662" actId="478"/>
          <ac:picMkLst>
            <pc:docMk/>
            <pc:sldMk cId="1161624139" sldId="264"/>
            <ac:picMk id="1028" creationId="{452A2FA8-6B2C-52D3-688D-693EC8AC8797}"/>
          </ac:picMkLst>
        </pc:picChg>
        <pc:cxnChg chg="add del mod">
          <ac:chgData name="Fiza Azmi" userId="b2cad19d-4027-47a9-bc17-d58b1c16d178" providerId="ADAL" clId="{8769D691-324D-4668-9003-942B373049B7}" dt="2023-03-19T22:37:55.461" v="3656" actId="478"/>
          <ac:cxnSpMkLst>
            <pc:docMk/>
            <pc:sldMk cId="1161624139" sldId="264"/>
            <ac:cxnSpMk id="28" creationId="{3E3666EF-F09A-E0BB-64D1-0C1402627723}"/>
          </ac:cxnSpMkLst>
        </pc:cxnChg>
        <pc:cxnChg chg="add mod">
          <ac:chgData name="Fiza Azmi" userId="b2cad19d-4027-47a9-bc17-d58b1c16d178" providerId="ADAL" clId="{8769D691-324D-4668-9003-942B373049B7}" dt="2023-03-19T22:40:35.457" v="3704" actId="1038"/>
          <ac:cxnSpMkLst>
            <pc:docMk/>
            <pc:sldMk cId="1161624139" sldId="264"/>
            <ac:cxnSpMk id="32" creationId="{E390EC2D-40C4-32C9-AD4A-17517BC99C1B}"/>
          </ac:cxnSpMkLst>
        </pc:cxnChg>
        <pc:cxnChg chg="add mod">
          <ac:chgData name="Fiza Azmi" userId="b2cad19d-4027-47a9-bc17-d58b1c16d178" providerId="ADAL" clId="{8769D691-324D-4668-9003-942B373049B7}" dt="2023-03-19T22:40:30.903" v="3701" actId="1037"/>
          <ac:cxnSpMkLst>
            <pc:docMk/>
            <pc:sldMk cId="1161624139" sldId="264"/>
            <ac:cxnSpMk id="34" creationId="{F9EF823D-C985-FA21-7DC8-6C20EC8F4049}"/>
          </ac:cxnSpMkLst>
        </pc:cxnChg>
      </pc:sldChg>
      <pc:sldChg chg="delSp modSp new del mod">
        <pc:chgData name="Fiza Azmi" userId="b2cad19d-4027-47a9-bc17-d58b1c16d178" providerId="ADAL" clId="{8769D691-324D-4668-9003-942B373049B7}" dt="2023-03-13T06:37:04.257" v="1629" actId="47"/>
        <pc:sldMkLst>
          <pc:docMk/>
          <pc:sldMk cId="2383990226" sldId="264"/>
        </pc:sldMkLst>
        <pc:spChg chg="del mod">
          <ac:chgData name="Fiza Azmi" userId="b2cad19d-4027-47a9-bc17-d58b1c16d178" providerId="ADAL" clId="{8769D691-324D-4668-9003-942B373049B7}" dt="2023-03-13T06:32:25.664" v="1493" actId="478"/>
          <ac:spMkLst>
            <pc:docMk/>
            <pc:sldMk cId="2383990226" sldId="264"/>
            <ac:spMk id="2" creationId="{651471C6-48B3-500E-6E42-D6077F9A216F}"/>
          </ac:spMkLst>
        </pc:spChg>
      </pc:sldChg>
      <pc:sldChg chg="addSp delSp modSp add mod ord">
        <pc:chgData name="Fiza Azmi" userId="b2cad19d-4027-47a9-bc17-d58b1c16d178" providerId="ADAL" clId="{8769D691-324D-4668-9003-942B373049B7}" dt="2023-03-19T22:21:12.513" v="3301" actId="1076"/>
        <pc:sldMkLst>
          <pc:docMk/>
          <pc:sldMk cId="2049899334" sldId="265"/>
        </pc:sldMkLst>
        <pc:spChg chg="del">
          <ac:chgData name="Fiza Azmi" userId="b2cad19d-4027-47a9-bc17-d58b1c16d178" providerId="ADAL" clId="{8769D691-324D-4668-9003-942B373049B7}" dt="2023-03-19T22:20:23.974" v="3282" actId="478"/>
          <ac:spMkLst>
            <pc:docMk/>
            <pc:sldMk cId="2049899334" sldId="265"/>
            <ac:spMk id="10" creationId="{6D944065-F142-F209-3AF5-12DD2F6E9C22}"/>
          </ac:spMkLst>
        </pc:spChg>
        <pc:spChg chg="del">
          <ac:chgData name="Fiza Azmi" userId="b2cad19d-4027-47a9-bc17-d58b1c16d178" providerId="ADAL" clId="{8769D691-324D-4668-9003-942B373049B7}" dt="2023-03-19T22:20:21.418" v="3281" actId="478"/>
          <ac:spMkLst>
            <pc:docMk/>
            <pc:sldMk cId="2049899334" sldId="265"/>
            <ac:spMk id="12" creationId="{07AF33E4-A668-C837-F174-12F4F5E917ED}"/>
          </ac:spMkLst>
        </pc:spChg>
        <pc:picChg chg="add del mod">
          <ac:chgData name="Fiza Azmi" userId="b2cad19d-4027-47a9-bc17-d58b1c16d178" providerId="ADAL" clId="{8769D691-324D-4668-9003-942B373049B7}" dt="2023-03-19T22:21:09.714" v="3300" actId="478"/>
          <ac:picMkLst>
            <pc:docMk/>
            <pc:sldMk cId="2049899334" sldId="265"/>
            <ac:picMk id="4" creationId="{06FA2716-71DB-A86B-EFCC-59D7A48B7D2A}"/>
          </ac:picMkLst>
        </pc:picChg>
        <pc:picChg chg="add mod">
          <ac:chgData name="Fiza Azmi" userId="b2cad19d-4027-47a9-bc17-d58b1c16d178" providerId="ADAL" clId="{8769D691-324D-4668-9003-942B373049B7}" dt="2023-03-19T22:21:12.513" v="3301" actId="1076"/>
          <ac:picMkLst>
            <pc:docMk/>
            <pc:sldMk cId="2049899334" sldId="265"/>
            <ac:picMk id="6" creationId="{AC8FA37F-FC11-1BED-1E2C-ABFE8C435B30}"/>
          </ac:picMkLst>
        </pc:picChg>
        <pc:picChg chg="del">
          <ac:chgData name="Fiza Azmi" userId="b2cad19d-4027-47a9-bc17-d58b1c16d178" providerId="ADAL" clId="{8769D691-324D-4668-9003-942B373049B7}" dt="2023-03-19T22:20:27.086" v="3284" actId="478"/>
          <ac:picMkLst>
            <pc:docMk/>
            <pc:sldMk cId="2049899334" sldId="265"/>
            <ac:picMk id="18" creationId="{F19AE6CB-50FF-7C3D-8FF7-4908C992268B}"/>
          </ac:picMkLst>
        </pc:picChg>
        <pc:picChg chg="del">
          <ac:chgData name="Fiza Azmi" userId="b2cad19d-4027-47a9-bc17-d58b1c16d178" providerId="ADAL" clId="{8769D691-324D-4668-9003-942B373049B7}" dt="2023-03-19T22:20:25.609" v="3283" actId="478"/>
          <ac:picMkLst>
            <pc:docMk/>
            <pc:sldMk cId="2049899334" sldId="265"/>
            <ac:picMk id="20" creationId="{0D71D5C9-AB48-9513-0A63-37120C363BE4}"/>
          </ac:picMkLst>
        </pc:picChg>
      </pc:sldChg>
      <pc:sldChg chg="new del">
        <pc:chgData name="Fiza Azmi" userId="b2cad19d-4027-47a9-bc17-d58b1c16d178" providerId="ADAL" clId="{8769D691-324D-4668-9003-942B373049B7}" dt="2023-03-19T22:08:45.857" v="2961" actId="47"/>
        <pc:sldMkLst>
          <pc:docMk/>
          <pc:sldMk cId="2516025999" sldId="265"/>
        </pc:sldMkLst>
      </pc:sldChg>
      <pc:sldChg chg="add del">
        <pc:chgData name="Fiza Azmi" userId="b2cad19d-4027-47a9-bc17-d58b1c16d178" providerId="ADAL" clId="{8769D691-324D-4668-9003-942B373049B7}" dt="2023-03-19T22:20:29.498" v="3286"/>
        <pc:sldMkLst>
          <pc:docMk/>
          <pc:sldMk cId="1905300635" sldId="266"/>
        </pc:sldMkLst>
      </pc:sldChg>
      <pc:sldChg chg="addSp delSp modSp add mod">
        <pc:chgData name="Fiza Azmi" userId="b2cad19d-4027-47a9-bc17-d58b1c16d178" providerId="ADAL" clId="{8769D691-324D-4668-9003-942B373049B7}" dt="2023-03-19T23:05:50.369" v="4124" actId="1076"/>
        <pc:sldMkLst>
          <pc:docMk/>
          <pc:sldMk cId="2161879508" sldId="266"/>
        </pc:sldMkLst>
        <pc:spChg chg="mod">
          <ac:chgData name="Fiza Azmi" userId="b2cad19d-4027-47a9-bc17-d58b1c16d178" providerId="ADAL" clId="{8769D691-324D-4668-9003-942B373049B7}" dt="2023-03-19T23:05:45.657" v="4123" actId="404"/>
          <ac:spMkLst>
            <pc:docMk/>
            <pc:sldMk cId="2161879508" sldId="266"/>
            <ac:spMk id="12" creationId="{07AF33E4-A668-C837-F174-12F4F5E917ED}"/>
          </ac:spMkLst>
        </pc:spChg>
        <pc:picChg chg="add mod modCrop">
          <ac:chgData name="Fiza Azmi" userId="b2cad19d-4027-47a9-bc17-d58b1c16d178" providerId="ADAL" clId="{8769D691-324D-4668-9003-942B373049B7}" dt="2023-03-19T23:05:19.907" v="4117" actId="208"/>
          <ac:picMkLst>
            <pc:docMk/>
            <pc:sldMk cId="2161879508" sldId="266"/>
            <ac:picMk id="3" creationId="{446FAA08-902F-D5A9-0FF4-5A804D94FF8B}"/>
          </ac:picMkLst>
        </pc:picChg>
        <pc:picChg chg="mod">
          <ac:chgData name="Fiza Azmi" userId="b2cad19d-4027-47a9-bc17-d58b1c16d178" providerId="ADAL" clId="{8769D691-324D-4668-9003-942B373049B7}" dt="2023-03-19T23:05:50.369" v="4124" actId="1076"/>
          <ac:picMkLst>
            <pc:docMk/>
            <pc:sldMk cId="2161879508" sldId="266"/>
            <ac:picMk id="18" creationId="{F19AE6CB-50FF-7C3D-8FF7-4908C992268B}"/>
          </ac:picMkLst>
        </pc:picChg>
        <pc:picChg chg="del mod">
          <ac:chgData name="Fiza Azmi" userId="b2cad19d-4027-47a9-bc17-d58b1c16d178" providerId="ADAL" clId="{8769D691-324D-4668-9003-942B373049B7}" dt="2023-03-19T22:34:26.365" v="3635" actId="21"/>
          <ac:picMkLst>
            <pc:docMk/>
            <pc:sldMk cId="2161879508" sldId="266"/>
            <ac:picMk id="22" creationId="{FD65645C-DB61-177B-C4CF-DD0103EBE2A1}"/>
          </ac:picMkLst>
        </pc:picChg>
        <pc:picChg chg="del">
          <ac:chgData name="Fiza Azmi" userId="b2cad19d-4027-47a9-bc17-d58b1c16d178" providerId="ADAL" clId="{8769D691-324D-4668-9003-942B373049B7}" dt="2023-03-19T22:34:07.456" v="3620" actId="478"/>
          <ac:picMkLst>
            <pc:docMk/>
            <pc:sldMk cId="2161879508" sldId="266"/>
            <ac:picMk id="24" creationId="{5FB0E8ED-F782-5698-27E4-BAE531E4B302}"/>
          </ac:picMkLst>
        </pc:picChg>
      </pc:sldChg>
      <pc:sldChg chg="new del">
        <pc:chgData name="Fiza Azmi" userId="b2cad19d-4027-47a9-bc17-d58b1c16d178" providerId="ADAL" clId="{8769D691-324D-4668-9003-942B373049B7}" dt="2023-03-19T22:33:56.923" v="3617" actId="47"/>
        <pc:sldMkLst>
          <pc:docMk/>
          <pc:sldMk cId="3093647430" sldId="266"/>
        </pc:sldMkLst>
      </pc:sldChg>
      <pc:sldChg chg="new add del">
        <pc:chgData name="Fiza Azmi" userId="b2cad19d-4027-47a9-bc17-d58b1c16d178" providerId="ADAL" clId="{8769D691-324D-4668-9003-942B373049B7}" dt="2023-03-19T22:33:51.594" v="3614" actId="680"/>
        <pc:sldMkLst>
          <pc:docMk/>
          <pc:sldMk cId="3956351564" sldId="266"/>
        </pc:sldMkLst>
      </pc:sldChg>
      <pc:sldChg chg="addSp delSp modSp add mod ord">
        <pc:chgData name="Fiza Azmi" userId="b2cad19d-4027-47a9-bc17-d58b1c16d178" providerId="ADAL" clId="{8769D691-324D-4668-9003-942B373049B7}" dt="2023-03-19T23:21:36.711" v="4750" actId="20577"/>
        <pc:sldMkLst>
          <pc:docMk/>
          <pc:sldMk cId="299318972" sldId="267"/>
        </pc:sldMkLst>
        <pc:spChg chg="mod">
          <ac:chgData name="Fiza Azmi" userId="b2cad19d-4027-47a9-bc17-d58b1c16d178" providerId="ADAL" clId="{8769D691-324D-4668-9003-942B373049B7}" dt="2023-03-19T23:07:23.886" v="4132" actId="207"/>
          <ac:spMkLst>
            <pc:docMk/>
            <pc:sldMk cId="299318972" sldId="267"/>
            <ac:spMk id="2" creationId="{8B21670B-51EC-B593-CF02-7C2FAB685D15}"/>
          </ac:spMkLst>
        </pc:spChg>
        <pc:spChg chg="add mod">
          <ac:chgData name="Fiza Azmi" userId="b2cad19d-4027-47a9-bc17-d58b1c16d178" providerId="ADAL" clId="{8769D691-324D-4668-9003-942B373049B7}" dt="2023-03-19T23:21:36.711" v="4750" actId="20577"/>
          <ac:spMkLst>
            <pc:docMk/>
            <pc:sldMk cId="299318972" sldId="267"/>
            <ac:spMk id="3" creationId="{3C840934-3988-23A3-F38E-21DA6B4A0C71}"/>
          </ac:spMkLst>
        </pc:spChg>
        <pc:spChg chg="add del">
          <ac:chgData name="Fiza Azmi" userId="b2cad19d-4027-47a9-bc17-d58b1c16d178" providerId="ADAL" clId="{8769D691-324D-4668-9003-942B373049B7}" dt="2023-03-19T23:09:53.013" v="4343"/>
          <ac:spMkLst>
            <pc:docMk/>
            <pc:sldMk cId="299318972" sldId="267"/>
            <ac:spMk id="4" creationId="{71F6FCBB-B823-3C5C-A4A9-7C829D0EA58D}"/>
          </ac:spMkLst>
        </pc:spChg>
        <pc:spChg chg="del">
          <ac:chgData name="Fiza Azmi" userId="b2cad19d-4027-47a9-bc17-d58b1c16d178" providerId="ADAL" clId="{8769D691-324D-4668-9003-942B373049B7}" dt="2023-03-19T23:07:01.590" v="4129" actId="478"/>
          <ac:spMkLst>
            <pc:docMk/>
            <pc:sldMk cId="299318972" sldId="267"/>
            <ac:spMk id="7" creationId="{5CD1E4C7-F47E-A3DF-98F0-0E50BB4C8168}"/>
          </ac:spMkLst>
        </pc:spChg>
        <pc:spChg chg="add del mod">
          <ac:chgData name="Fiza Azmi" userId="b2cad19d-4027-47a9-bc17-d58b1c16d178" providerId="ADAL" clId="{8769D691-324D-4668-9003-942B373049B7}" dt="2023-03-19T23:10:03.124" v="4347" actId="478"/>
          <ac:spMkLst>
            <pc:docMk/>
            <pc:sldMk cId="299318972" sldId="267"/>
            <ac:spMk id="8" creationId="{CDD47FAA-7DD4-4AA3-654D-D224AE6D9ADE}"/>
          </ac:spMkLst>
        </pc:spChg>
        <pc:spChg chg="add del mod">
          <ac:chgData name="Fiza Azmi" userId="b2cad19d-4027-47a9-bc17-d58b1c16d178" providerId="ADAL" clId="{8769D691-324D-4668-9003-942B373049B7}" dt="2023-03-19T23:18:25.656" v="4552"/>
          <ac:spMkLst>
            <pc:docMk/>
            <pc:sldMk cId="299318972" sldId="267"/>
            <ac:spMk id="12" creationId="{E1707474-B5F9-D038-0040-D693BD3F09B3}"/>
          </ac:spMkLst>
        </pc:spChg>
        <pc:picChg chg="del">
          <ac:chgData name="Fiza Azmi" userId="b2cad19d-4027-47a9-bc17-d58b1c16d178" providerId="ADAL" clId="{8769D691-324D-4668-9003-942B373049B7}" dt="2023-03-19T23:06:57.754" v="4128" actId="478"/>
          <ac:picMkLst>
            <pc:docMk/>
            <pc:sldMk cId="299318972" sldId="267"/>
            <ac:picMk id="6" creationId="{AC8FA37F-FC11-1BED-1E2C-ABFE8C435B30}"/>
          </ac:picMkLst>
        </pc:picChg>
        <pc:picChg chg="add mod">
          <ac:chgData name="Fiza Azmi" userId="b2cad19d-4027-47a9-bc17-d58b1c16d178" providerId="ADAL" clId="{8769D691-324D-4668-9003-942B373049B7}" dt="2023-03-19T23:16:45.686" v="4536" actId="1076"/>
          <ac:picMkLst>
            <pc:docMk/>
            <pc:sldMk cId="299318972" sldId="267"/>
            <ac:picMk id="9" creationId="{571B6F7F-47E1-58D3-1CB8-C98EA4370399}"/>
          </ac:picMkLst>
        </pc:picChg>
        <pc:picChg chg="add mod">
          <ac:chgData name="Fiza Azmi" userId="b2cad19d-4027-47a9-bc17-d58b1c16d178" providerId="ADAL" clId="{8769D691-324D-4668-9003-942B373049B7}" dt="2023-03-19T23:16:58.290" v="4541" actId="208"/>
          <ac:picMkLst>
            <pc:docMk/>
            <pc:sldMk cId="299318972" sldId="267"/>
            <ac:picMk id="11" creationId="{67A65B1D-76CA-6E10-B1A3-704A1A002873}"/>
          </ac:picMkLst>
        </pc:picChg>
      </pc:sldChg>
      <pc:sldChg chg="addSp delSp modSp add mod modShow">
        <pc:chgData name="Fiza Azmi" userId="b2cad19d-4027-47a9-bc17-d58b1c16d178" providerId="ADAL" clId="{8769D691-324D-4668-9003-942B373049B7}" dt="2023-03-19T23:23:37.644" v="4815" actId="729"/>
        <pc:sldMkLst>
          <pc:docMk/>
          <pc:sldMk cId="3633024366" sldId="268"/>
        </pc:sldMkLst>
        <pc:spChg chg="del mod">
          <ac:chgData name="Fiza Azmi" userId="b2cad19d-4027-47a9-bc17-d58b1c16d178" providerId="ADAL" clId="{8769D691-324D-4668-9003-942B373049B7}" dt="2023-03-19T23:18:15.876" v="4542" actId="21"/>
          <ac:spMkLst>
            <pc:docMk/>
            <pc:sldMk cId="3633024366" sldId="268"/>
            <ac:spMk id="2" creationId="{8B21670B-51EC-B593-CF02-7C2FAB685D15}"/>
          </ac:spMkLst>
        </pc:spChg>
        <pc:spChg chg="mod">
          <ac:chgData name="Fiza Azmi" userId="b2cad19d-4027-47a9-bc17-d58b1c16d178" providerId="ADAL" clId="{8769D691-324D-4668-9003-942B373049B7}" dt="2023-03-19T23:14:37.562" v="4530" actId="20577"/>
          <ac:spMkLst>
            <pc:docMk/>
            <pc:sldMk cId="3633024366" sldId="268"/>
            <ac:spMk id="3" creationId="{3C840934-3988-23A3-F38E-21DA6B4A0C71}"/>
          </ac:spMkLst>
        </pc:spChg>
        <pc:spChg chg="add del mod">
          <ac:chgData name="Fiza Azmi" userId="b2cad19d-4027-47a9-bc17-d58b1c16d178" providerId="ADAL" clId="{8769D691-324D-4668-9003-942B373049B7}" dt="2023-03-19T23:16:35.672" v="4534"/>
          <ac:spMkLst>
            <pc:docMk/>
            <pc:sldMk cId="3633024366" sldId="268"/>
            <ac:spMk id="4" creationId="{2AA37239-5880-7466-7DCB-A3C5AB093C46}"/>
          </ac:spMkLst>
        </pc:spChg>
        <pc:spChg chg="add mod">
          <ac:chgData name="Fiza Azmi" userId="b2cad19d-4027-47a9-bc17-d58b1c16d178" providerId="ADAL" clId="{8769D691-324D-4668-9003-942B373049B7}" dt="2023-03-19T23:22:25.046" v="4814" actId="20577"/>
          <ac:spMkLst>
            <pc:docMk/>
            <pc:sldMk cId="3633024366" sldId="268"/>
            <ac:spMk id="6" creationId="{3BDBD088-F438-C429-2CE1-171BE150A001}"/>
          </ac:spMkLst>
        </pc:spChg>
        <pc:picChg chg="del">
          <ac:chgData name="Fiza Azmi" userId="b2cad19d-4027-47a9-bc17-d58b1c16d178" providerId="ADAL" clId="{8769D691-324D-4668-9003-942B373049B7}" dt="2023-03-19T23:14:40.645" v="4531" actId="478"/>
          <ac:picMkLst>
            <pc:docMk/>
            <pc:sldMk cId="3633024366" sldId="268"/>
            <ac:picMk id="9" creationId="{571B6F7F-47E1-58D3-1CB8-C98EA4370399}"/>
          </ac:picMkLst>
        </pc:picChg>
      </pc:sldChg>
      <pc:sldMasterChg chg="del delSldLayout">
        <pc:chgData name="Fiza Azmi" userId="b2cad19d-4027-47a9-bc17-d58b1c16d178" providerId="ADAL" clId="{8769D691-324D-4668-9003-942B373049B7}" dt="2023-02-20T06:28:58.364" v="0" actId="26606"/>
        <pc:sldMasterMkLst>
          <pc:docMk/>
          <pc:sldMasterMk cId="1606236066" sldId="2147483648"/>
        </pc:sldMasterMkLst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1897968432" sldId="2147483649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25573606" sldId="2147483650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404324918" sldId="2147483651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2778388447" sldId="2147483652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1401180484" sldId="2147483653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3451913852" sldId="2147483654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51222932" sldId="2147483655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3770964557" sldId="2147483656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2932489939" sldId="2147483657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1797647788" sldId="2147483658"/>
          </pc:sldLayoutMkLst>
        </pc:sldLayoutChg>
        <pc:sldLayoutChg chg="del">
          <pc:chgData name="Fiza Azmi" userId="b2cad19d-4027-47a9-bc17-d58b1c16d178" providerId="ADAL" clId="{8769D691-324D-4668-9003-942B373049B7}" dt="2023-02-20T06:28:58.364" v="0" actId="26606"/>
          <pc:sldLayoutMkLst>
            <pc:docMk/>
            <pc:sldMasterMk cId="1606236066" sldId="2147483648"/>
            <pc:sldLayoutMk cId="2529164003" sldId="2147483659"/>
          </pc:sldLayoutMkLst>
        </pc:sldLayoutChg>
      </pc:sldMasterChg>
      <pc:sldMasterChg chg="add del replId addSldLayout delSldLayout">
        <pc:chgData name="Fiza Azmi" userId="b2cad19d-4027-47a9-bc17-d58b1c16d178" providerId="ADAL" clId="{8769D691-324D-4668-9003-942B373049B7}" dt="2023-02-22T08:16:50.092" v="8" actId="47"/>
        <pc:sldMasterMkLst>
          <pc:docMk/>
          <pc:sldMasterMk cId="3212528564" sldId="2147483660"/>
        </pc:sldMasterMkLst>
        <pc:sldLayoutChg chg="add del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2086169456" sldId="2147483661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70943271" sldId="2147483662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3612522610" sldId="2147483663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4171172811" sldId="2147483664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1098684445" sldId="2147483665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4022529813" sldId="2147483666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1733390267" sldId="2147483667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2873071864" sldId="2147483668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2512377309" sldId="2147483669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2765413364" sldId="2147483670"/>
          </pc:sldLayoutMkLst>
        </pc:sldLayoutChg>
        <pc:sldLayoutChg chg="add del replId">
          <pc:chgData name="Fiza Azmi" userId="b2cad19d-4027-47a9-bc17-d58b1c16d178" providerId="ADAL" clId="{8769D691-324D-4668-9003-942B373049B7}" dt="2023-02-22T08:16:50.092" v="8" actId="47"/>
          <pc:sldLayoutMkLst>
            <pc:docMk/>
            <pc:sldMasterMk cId="3212528564" sldId="2147483660"/>
            <pc:sldLayoutMk cId="2779362128" sldId="2147483671"/>
          </pc:sldLayoutMkLst>
        </pc:sldLayoutChg>
      </pc:sldMasterChg>
      <pc:sldMasterChg chg="add addSldLayout">
        <pc:chgData name="Fiza Azmi" userId="b2cad19d-4027-47a9-bc17-d58b1c16d178" providerId="ADAL" clId="{8769D691-324D-4668-9003-942B373049B7}" dt="2023-02-22T08:16:39.968" v="5" actId="27028"/>
        <pc:sldMasterMkLst>
          <pc:docMk/>
          <pc:sldMasterMk cId="4234943029" sldId="2147484258"/>
        </pc:sldMasterMkLst>
        <pc:sldLayoutChg chg="add">
          <pc:chgData name="Fiza Azmi" userId="b2cad19d-4027-47a9-bc17-d58b1c16d178" providerId="ADAL" clId="{8769D691-324D-4668-9003-942B373049B7}" dt="2023-02-22T08:16:39.968" v="5" actId="27028"/>
          <pc:sldLayoutMkLst>
            <pc:docMk/>
            <pc:sldMasterMk cId="4234943029" sldId="2147484258"/>
            <pc:sldLayoutMk cId="221394753" sldId="2147484404"/>
          </pc:sldLayoutMkLst>
        </pc:sldLayoutChg>
        <pc:sldLayoutChg chg="add">
          <pc:chgData name="Fiza Azmi" userId="b2cad19d-4027-47a9-bc17-d58b1c16d178" providerId="ADAL" clId="{8769D691-324D-4668-9003-942B373049B7}" dt="2023-02-22T08:16:25.923" v="1" actId="27028"/>
          <pc:sldLayoutMkLst>
            <pc:docMk/>
            <pc:sldMasterMk cId="4234943029" sldId="2147484258"/>
            <pc:sldLayoutMk cId="461163749" sldId="2147484405"/>
          </pc:sldLayoutMkLst>
        </pc:sldLayoutChg>
        <pc:sldLayoutChg chg="add">
          <pc:chgData name="Fiza Azmi" userId="b2cad19d-4027-47a9-bc17-d58b1c16d178" providerId="ADAL" clId="{8769D691-324D-4668-9003-942B373049B7}" dt="2023-02-22T08:16:29.554" v="3" actId="27028"/>
          <pc:sldLayoutMkLst>
            <pc:docMk/>
            <pc:sldMasterMk cId="4234943029" sldId="2147484258"/>
            <pc:sldLayoutMk cId="2232778342" sldId="2147484737"/>
          </pc:sldLayoutMkLst>
        </pc:sldLayoutChg>
      </pc:sldMasterChg>
    </pc:docChg>
  </pc:docChgLst>
  <pc:docChgLst>
    <pc:chgData name="Kartheek Yelamarthi" userId="S::kyelamarthi@microsoft.com::8bd2e08e-206c-4722-8934-2f5a5423540c" providerId="AD" clId="Web-{A3EDF97D-4C22-C8A6-D936-A3ED5079CBC3}"/>
    <pc:docChg chg="mod">
      <pc:chgData name="Kartheek Yelamarthi" userId="S::kyelamarthi@microsoft.com::8bd2e08e-206c-4722-8934-2f5a5423540c" providerId="AD" clId="Web-{A3EDF97D-4C22-C8A6-D936-A3ED5079CBC3}" dt="2023-03-21T09:26:24.682" v="1"/>
      <pc:docMkLst>
        <pc:docMk/>
      </pc:docMkLst>
      <pc:sldChg chg="addCm">
        <pc:chgData name="Kartheek Yelamarthi" userId="S::kyelamarthi@microsoft.com::8bd2e08e-206c-4722-8934-2f5a5423540c" providerId="AD" clId="Web-{A3EDF97D-4C22-C8A6-D936-A3ED5079CBC3}" dt="2023-03-21T09:26:24.682" v="1"/>
        <pc:sldMkLst>
          <pc:docMk/>
          <pc:sldMk cId="236823107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theek Yelamarthi" userId="S::kyelamarthi@microsoft.com::8bd2e08e-206c-4722-8934-2f5a5423540c" providerId="AD" clId="Web-{A3EDF97D-4C22-C8A6-D936-A3ED5079CBC3}" dt="2023-03-21T09:26:24.682" v="1"/>
              <pc2:cmMkLst xmlns:pc2="http://schemas.microsoft.com/office/powerpoint/2019/9/main/command">
                <pc:docMk/>
                <pc:sldMk cId="2368231079" sldId="260"/>
                <pc2:cmMk id="{F34CDAC1-628E-4591-AB60-5FA474A1D6D8}"/>
              </pc2:cmMkLst>
            </pc226:cmChg>
          </p:ext>
        </pc:extLst>
      </pc:sldChg>
    </pc:docChg>
  </pc:docChgLst>
  <pc:docChgLst>
    <pc:chgData name="Aniket Banerjee" userId="S::anbanerjee@microsoft.com::608aebb1-483a-4f7d-862f-4c688518570e" providerId="AD" clId="Web-{D81D141C-EEE5-15A2-E396-478D1FC2D88B}"/>
    <pc:docChg chg="mod">
      <pc:chgData name="Aniket Banerjee" userId="S::anbanerjee@microsoft.com::608aebb1-483a-4f7d-862f-4c688518570e" providerId="AD" clId="Web-{D81D141C-EEE5-15A2-E396-478D1FC2D88B}" dt="2023-03-20T16:04:26.743" v="2"/>
      <pc:docMkLst>
        <pc:docMk/>
      </pc:docMkLst>
      <pc:sldChg chg="addCm">
        <pc:chgData name="Aniket Banerjee" userId="S::anbanerjee@microsoft.com::608aebb1-483a-4f7d-862f-4c688518570e" providerId="AD" clId="Web-{D81D141C-EEE5-15A2-E396-478D1FC2D88B}" dt="2023-03-20T16:04:26.743" v="2"/>
        <pc:sldMkLst>
          <pc:docMk/>
          <pc:sldMk cId="3001947952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iket Banerjee" userId="S::anbanerjee@microsoft.com::608aebb1-483a-4f7d-862f-4c688518570e" providerId="AD" clId="Web-{D81D141C-EEE5-15A2-E396-478D1FC2D88B}" dt="2023-03-20T16:04:26.743" v="2"/>
              <pc2:cmMkLst xmlns:pc2="http://schemas.microsoft.com/office/powerpoint/2019/9/main/command">
                <pc:docMk/>
                <pc:sldMk cId="3001947952" sldId="258"/>
                <pc2:cmMk id="{1D21F8A6-11F9-4386-A107-505DA79FDF61}"/>
              </pc2:cmMkLst>
            </pc226:cmChg>
          </p:ext>
        </pc:extLst>
      </pc:sldChg>
      <pc:sldChg chg="addCm">
        <pc:chgData name="Aniket Banerjee" userId="S::anbanerjee@microsoft.com::608aebb1-483a-4f7d-862f-4c688518570e" providerId="AD" clId="Web-{D81D141C-EEE5-15A2-E396-478D1FC2D88B}" dt="2023-03-20T16:01:56.972" v="1"/>
        <pc:sldMkLst>
          <pc:docMk/>
          <pc:sldMk cId="236823107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iket Banerjee" userId="S::anbanerjee@microsoft.com::608aebb1-483a-4f7d-862f-4c688518570e" providerId="AD" clId="Web-{D81D141C-EEE5-15A2-E396-478D1FC2D88B}" dt="2023-03-20T16:01:56.972" v="1"/>
              <pc2:cmMkLst xmlns:pc2="http://schemas.microsoft.com/office/powerpoint/2019/9/main/command">
                <pc:docMk/>
                <pc:sldMk cId="2368231079" sldId="260"/>
                <pc2:cmMk id="{944B5D79-AFE0-4F34-90D0-177BCA7DC181}"/>
              </pc2:cmMkLst>
            </pc226:cmChg>
          </p:ext>
        </pc:extLst>
      </pc:sldChg>
    </pc:docChg>
  </pc:docChgLst>
</pc:chgInfo>
</file>

<file path=ppt/comments/modernComment_102_B2EE17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21F8A6-11F9-4386-A107-505DA79FDF61}" authorId="{431BF4C9-2F8F-16F7-7524-43E0D63DBC8B}" status="resolved" created="2023-03-20T16:04:26.74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1947952" sldId="258"/>
      <ac:spMk id="3" creationId="{6D9B9FCB-2CBC-4F56-8DCA-2B8DD7015248}"/>
      <ac:txMk cp="269">
        <ac:context len="389" hash="174395927"/>
      </ac:txMk>
    </ac:txMkLst>
    <p188:pos x="8331200" y="2108200"/>
    <p188:txBody>
      <a:bodyPr/>
      <a:lstStyle/>
      <a:p>
        <a:r>
          <a:rPr lang="en-US"/>
          <a:t>May be a nit-pick, but the font seems different</a:t>
        </a:r>
      </a:p>
    </p188:txBody>
  </p188:cm>
</p188:cmLst>
</file>

<file path=ppt/comments/modernComment_104_8D2856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4B5D79-AFE0-4F34-90D0-177BCA7DC181}" authorId="{431BF4C9-2F8F-16F7-7524-43E0D63DBC8B}" status="resolved" created="2023-03-20T16:01:56.9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68231079" sldId="260"/>
      <ac:spMk id="7" creationId="{A1532509-5038-AFEF-0899-0A8AB8F18F2D}"/>
    </ac:deMkLst>
    <p188:txBody>
      <a:bodyPr/>
      <a:lstStyle/>
      <a:p>
        <a:r>
          <a:rPr lang="en-US"/>
          <a:t>The link doesn't seem to work for me</a:t>
        </a:r>
      </a:p>
    </p188:txBody>
  </p188:cm>
  <p188:cm id="{F34CDAC1-628E-4591-AB60-5FA474A1D6D8}" authorId="{0C9F697B-FD0B-83AB-4083-D038E2D0B3D1}" status="resolved" created="2023-03-21T09:26:24.68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68231079" sldId="260"/>
      <ac:spMk id="9" creationId="{374F1EB5-760E-C3CA-3A99-A43B841B6EA9}"/>
    </ac:deMkLst>
    <p188:replyLst>
      <p188:reply id="{A2CC574B-6730-4C1F-8A03-DDD651D4648C}" authorId="{6CAB09A5-B623-3FA1-0316-2302AE4F2644}" created="2023-03-23T08:42:21.652">
        <p188:txBody>
          <a:bodyPr/>
          <a:lstStyle/>
          <a:p>
            <a:r>
              <a:rPr lang="en-IN"/>
              <a:t>Added</a:t>
            </a:r>
          </a:p>
        </p188:txBody>
      </p188:reply>
    </p188:replyLst>
    <p188:txBody>
      <a:bodyPr/>
      <a:lstStyle/>
      <a:p>
        <a:r>
          <a:rPr lang="en-US"/>
          <a:t>is it intentional not to specify CIMFS 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ith blue Windows logo on light background and half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note">
            <a:extLst>
              <a:ext uri="{FF2B5EF4-FFF2-40B4-BE49-F238E27FC236}">
                <a16:creationId xmlns:a16="http://schemas.microsoft.com/office/drawing/2014/main" id="{F8A82622-1290-7A4F-9EF9-3F0AA846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6612" y="6512684"/>
            <a:ext cx="5524500" cy="1282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spcBef>
                <a:spcPts val="0"/>
              </a:spcBef>
              <a:defRPr sz="1000" b="0" i="0" spc="0" baseline="0">
                <a:solidFill>
                  <a:srgbClr val="1B1B1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0583" defTabSz="761970"/>
            <a:r>
              <a:rPr lang="en-US"/>
              <a:t>Notes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911C7-3BEE-4E1A-A436-880DBAD0D9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166" y="279134"/>
            <a:ext cx="1980000" cy="884033"/>
          </a:xfrm>
          <a:prstGeom prst="rect">
            <a:avLst/>
          </a:prstGeom>
        </p:spPr>
      </p:pic>
      <p:sp>
        <p:nvSpPr>
          <p:cNvPr id="11" name="Title">
            <a:extLst>
              <a:ext uri="{FF2B5EF4-FFF2-40B4-BE49-F238E27FC236}">
                <a16:creationId xmlns:a16="http://schemas.microsoft.com/office/drawing/2014/main" id="{0BFEAE10-DC14-492F-BFFE-0D6512D40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54" y="2409095"/>
            <a:ext cx="5451739" cy="28894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Aft>
                <a:spcPts val="667"/>
              </a:spcAft>
              <a:defRPr lang="en-US" sz="3333" kern="1200" spc="0" baseline="0" noProof="0" dirty="0">
                <a:solidFill>
                  <a:srgbClr val="1B1B1B"/>
                </a:solidFill>
                <a:latin typeface="+mj-lt"/>
                <a:ea typeface="+mn-ea"/>
                <a:cs typeface="Segoe UI Variable Text Semibold" pitchFamily="2" charset="0"/>
              </a:defRPr>
            </a:lvl1pPr>
          </a:lstStyle>
          <a:p>
            <a:r>
              <a:rPr lang="en-US" noProof="0"/>
              <a:t>Click to edit copy</a:t>
            </a:r>
          </a:p>
        </p:txBody>
      </p:sp>
      <p:sp>
        <p:nvSpPr>
          <p:cNvPr id="12" name="Picture placeholder" descr="Placeholder area to insert an image">
            <a:extLst>
              <a:ext uri="{FF2B5EF4-FFF2-40B4-BE49-F238E27FC236}">
                <a16:creationId xmlns:a16="http://schemas.microsoft.com/office/drawing/2014/main" id="{EF9DBE44-6A4B-4009-A03D-046B3BC29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96001" y="0"/>
            <a:ext cx="6095999" cy="6858000"/>
          </a:xfrm>
          <a:prstGeom prst="rect">
            <a:avLst/>
          </a:prstGeom>
          <a:noFill/>
        </p:spPr>
        <p:txBody>
          <a:bodyPr lIns="0" tIns="137160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None/>
              <a:defRPr sz="1167" b="0">
                <a:solidFill>
                  <a:srgbClr val="1B1B1B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the icon to insert</a:t>
            </a:r>
          </a:p>
        </p:txBody>
      </p:sp>
    </p:spTree>
    <p:extLst>
      <p:ext uri="{BB962C8B-B14F-4D97-AF65-F5344CB8AC3E}">
        <p14:creationId xmlns:p14="http://schemas.microsoft.com/office/powerpoint/2010/main" val="2213947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default section slide with large dark gray copy and secundary title on light background with natural sha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ADAFBE-FE43-4A8C-9A39-D4C1A6F69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econdary title">
            <a:extLst>
              <a:ext uri="{FF2B5EF4-FFF2-40B4-BE49-F238E27FC236}">
                <a16:creationId xmlns:a16="http://schemas.microsoft.com/office/drawing/2014/main" id="{6D04B204-8221-4A4C-A21D-4A94765A3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3880" y="3899365"/>
            <a:ext cx="2658746" cy="223406"/>
          </a:xfrm>
          <a:prstGeom prst="rect">
            <a:avLst/>
          </a:prstGeom>
        </p:spPr>
        <p:txBody>
          <a:bodyPr lIns="0" tIns="0" rIns="0" bIns="0" anchor="t"/>
          <a:lstStyle>
            <a:lvl1pPr marL="0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>
              <a:lnSpc>
                <a:spcPts val="1333"/>
              </a:lnSpc>
              <a:spcAft>
                <a:spcPts val="667"/>
              </a:spcAft>
              <a:defRPr sz="1000" baseline="0">
                <a:solidFill>
                  <a:srgbClr val="000000"/>
                </a:solidFill>
              </a:defRPr>
            </a:lvl2pPr>
            <a:lvl3pPr marL="0">
              <a:lnSpc>
                <a:spcPts val="1333"/>
              </a:lnSpc>
              <a:spcAft>
                <a:spcPts val="667"/>
              </a:spcAft>
              <a:defRPr sz="10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6D339EA1-D45E-4030-B680-24ABD51F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91" y="4657439"/>
            <a:ext cx="5539309" cy="174406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67"/>
              </a:spcAft>
              <a:defRPr lang="en-US" sz="5666" kern="1200" spc="-83" baseline="0" dirty="0">
                <a:solidFill>
                  <a:srgbClr val="1B1B1B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F50225B-EDC7-4B8D-AE5B-74910FEF1F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167" y="279136"/>
            <a:ext cx="1700717" cy="8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83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ith program name and blue Windows logo on light background and half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11BF5-4181-4814-8CA5-847FE09CDE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1500" y="1522483"/>
            <a:ext cx="3096872" cy="658495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wrap="square" lIns="108000" tIns="72000" rIns="108000" bIns="72000" anchor="ctr">
            <a:spAutoFit/>
          </a:bodyPr>
          <a:lstStyle>
            <a:lvl1pPr algn="l">
              <a:defRPr sz="16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" descr="Placeholder area to insert an image">
            <a:extLst>
              <a:ext uri="{FF2B5EF4-FFF2-40B4-BE49-F238E27FC236}">
                <a16:creationId xmlns:a16="http://schemas.microsoft.com/office/drawing/2014/main" id="{560C0344-E38E-40D7-8A83-B1E853D0FF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96001" y="0"/>
            <a:ext cx="6095999" cy="6858000"/>
          </a:xfrm>
          <a:prstGeom prst="rect">
            <a:avLst/>
          </a:prstGeom>
          <a:noFill/>
        </p:spPr>
        <p:txBody>
          <a:bodyPr lIns="0" tIns="137160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None/>
              <a:defRPr sz="1167" b="0">
                <a:solidFill>
                  <a:srgbClr val="1B1B1B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the icon to insert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5CADD3B-F411-49CC-AB46-8F6FDCDF7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54" y="2409094"/>
            <a:ext cx="5456141" cy="14749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Aft>
                <a:spcPts val="667"/>
              </a:spcAft>
              <a:defRPr lang="en-US" sz="3333" kern="1200" spc="0" baseline="0" noProof="0" dirty="0">
                <a:solidFill>
                  <a:srgbClr val="1B1B1B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Click to edit copy</a:t>
            </a:r>
          </a:p>
        </p:txBody>
      </p:sp>
      <p:sp>
        <p:nvSpPr>
          <p:cNvPr id="9" name="Footer note">
            <a:extLst>
              <a:ext uri="{FF2B5EF4-FFF2-40B4-BE49-F238E27FC236}">
                <a16:creationId xmlns:a16="http://schemas.microsoft.com/office/drawing/2014/main" id="{C0783002-345D-4151-BD73-A3F6752A0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6612" y="3884078"/>
            <a:ext cx="5463983" cy="1282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1000" b="0" i="0" spc="0" baseline="0">
                <a:solidFill>
                  <a:srgbClr val="1B1B1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0583" defTabSz="761970"/>
            <a:r>
              <a:rPr lang="en-US"/>
              <a:t>Notes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3C71CB-8AD4-48DE-8CB9-709F9BFA9C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166" y="5694832"/>
            <a:ext cx="1980000" cy="8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637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9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9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4" name="Rectangle : coins arrondis 93">
            <a:extLst>
              <a:ext uri="{FF2B5EF4-FFF2-40B4-BE49-F238E27FC236}">
                <a16:creationId xmlns:a16="http://schemas.microsoft.com/office/drawing/2014/main" id="{EDFC3559-C094-4C2D-95AF-11CC5609F4CB}"/>
              </a:ext>
            </a:extLst>
          </p:cNvPr>
          <p:cNvSpPr/>
          <p:nvPr userDrawn="1"/>
        </p:nvSpPr>
        <p:spPr bwMode="auto">
          <a:xfrm rot="16200000">
            <a:off x="3184744" y="3943541"/>
            <a:ext cx="891057" cy="7262367"/>
          </a:xfrm>
          <a:prstGeom prst="roundRect">
            <a:avLst>
              <a:gd name="adj" fmla="val 2307"/>
            </a:avLst>
          </a:prstGeom>
          <a:solidFill>
            <a:srgbClr val="282828"/>
          </a:solidFill>
          <a:ln w="12700">
            <a:solidFill>
              <a:srgbClr val="1D1D1D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26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9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77029" fontAlgn="base">
              <a:spcBef>
                <a:spcPct val="0"/>
              </a:spcBef>
            </a:pPr>
            <a:r>
              <a:rPr lang="en-US" sz="833" kern="1200">
                <a:solidFill>
                  <a:srgbClr val="0093F9"/>
                </a:solidFill>
                <a:latin typeface="+mj-lt"/>
                <a:ea typeface="+mn-ea"/>
                <a:cs typeface="Segoe UI" pitchFamily="34" charset="0"/>
              </a:rPr>
              <a:t>Primary colors (dark theme)</a:t>
            </a:r>
          </a:p>
          <a:p>
            <a:pPr algn="r" defTabSz="777029" fontAlgn="base">
              <a:spcBef>
                <a:spcPct val="0"/>
              </a:spcBef>
            </a:pPr>
            <a:endParaRPr lang="en-US" sz="500">
              <a:solidFill>
                <a:srgbClr val="0093F9"/>
              </a:solidFill>
              <a:cs typeface="Segoe UI" pitchFamily="34" charset="0"/>
            </a:endParaRPr>
          </a:p>
        </p:txBody>
      </p:sp>
      <p:sp>
        <p:nvSpPr>
          <p:cNvPr id="225" name="Rectangle : coins arrondis 89">
            <a:extLst>
              <a:ext uri="{FF2B5EF4-FFF2-40B4-BE49-F238E27FC236}">
                <a16:creationId xmlns:a16="http://schemas.microsoft.com/office/drawing/2014/main" id="{C69D2F16-53F8-41B1-B863-9ED570CBBFD7}"/>
              </a:ext>
            </a:extLst>
          </p:cNvPr>
          <p:cNvSpPr/>
          <p:nvPr userDrawn="1"/>
        </p:nvSpPr>
        <p:spPr bwMode="auto">
          <a:xfrm>
            <a:off x="6543830" y="7129197"/>
            <a:ext cx="719624" cy="891056"/>
          </a:xfrm>
          <a:prstGeom prst="roundRect">
            <a:avLst>
              <a:gd name="adj" fmla="val 11719"/>
            </a:avLst>
          </a:prstGeom>
          <a:solidFill>
            <a:srgbClr val="1D1D1D"/>
          </a:solidFill>
          <a:ln w="12700"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endParaRPr lang="en-US" sz="50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6" name="Rectangle : coins arrondis 93">
            <a:extLst>
              <a:ext uri="{FF2B5EF4-FFF2-40B4-BE49-F238E27FC236}">
                <a16:creationId xmlns:a16="http://schemas.microsoft.com/office/drawing/2014/main" id="{DFE6D7A5-54FE-46E4-807E-98B26BAD2E78}"/>
              </a:ext>
            </a:extLst>
          </p:cNvPr>
          <p:cNvSpPr/>
          <p:nvPr userDrawn="1"/>
        </p:nvSpPr>
        <p:spPr bwMode="auto">
          <a:xfrm>
            <a:off x="12341544" y="-4517"/>
            <a:ext cx="1570498" cy="3662483"/>
          </a:xfrm>
          <a:prstGeom prst="roundRect">
            <a:avLst>
              <a:gd name="adj" fmla="val 2307"/>
            </a:avLst>
          </a:prstGeom>
          <a:solidFill>
            <a:srgbClr val="F9F9F9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14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</a:pPr>
            <a:r>
              <a:rPr lang="en-US" sz="833" kern="1200">
                <a:solidFill>
                  <a:srgbClr val="0073D4"/>
                </a:solidFill>
                <a:latin typeface="+mj-lt"/>
                <a:ea typeface="+mn-ea"/>
                <a:cs typeface="Segoe UI" pitchFamily="34" charset="0"/>
              </a:rPr>
              <a:t>Primary colors (light theme)</a:t>
            </a:r>
          </a:p>
          <a:p>
            <a:pPr algn="l" defTabSz="777029" fontAlgn="base">
              <a:spcBef>
                <a:spcPct val="0"/>
              </a:spcBef>
            </a:pPr>
            <a:endParaRPr lang="en-US" sz="500" kern="1200">
              <a:solidFill>
                <a:srgbClr val="1B1B1B"/>
              </a:solidFill>
              <a:latin typeface="+mj-lt"/>
              <a:ea typeface="+mn-ea"/>
              <a:cs typeface="Segoe UI" pitchFamily="34" charset="0"/>
            </a:endParaRPr>
          </a:p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1B1B1B"/>
                </a:solidFill>
                <a:latin typeface="+mj-lt"/>
                <a:ea typeface="+mn-ea"/>
                <a:cs typeface="Segoe UI" pitchFamily="34" charset="0"/>
              </a:rPr>
              <a:t>Background gray</a:t>
            </a:r>
          </a:p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1B1B1B"/>
                </a:solidFill>
                <a:latin typeface="+mj-lt"/>
                <a:ea typeface="+mn-ea"/>
                <a:cs typeface="Segoe UI" pitchFamily="34" charset="0"/>
              </a:rPr>
              <a:t>Hex #F9F9F9</a:t>
            </a:r>
          </a:p>
          <a:p>
            <a:pPr defTabSz="777029" fontAlgn="base">
              <a:spcBef>
                <a:spcPct val="0"/>
              </a:spcBef>
            </a:pPr>
            <a:r>
              <a:rPr lang="en-US" sz="500">
                <a:solidFill>
                  <a:srgbClr val="1B1B1B"/>
                </a:solidFill>
                <a:cs typeface="Segoe UI" pitchFamily="34" charset="0"/>
              </a:rPr>
              <a:t>Default background</a:t>
            </a:r>
          </a:p>
        </p:txBody>
      </p:sp>
      <p:sp>
        <p:nvSpPr>
          <p:cNvPr id="227" name="Rectangle : coins arrondis 89">
            <a:extLst>
              <a:ext uri="{FF2B5EF4-FFF2-40B4-BE49-F238E27FC236}">
                <a16:creationId xmlns:a16="http://schemas.microsoft.com/office/drawing/2014/main" id="{A2FEB794-5270-4C16-9C68-2D1CC0041FE2}"/>
              </a:ext>
            </a:extLst>
          </p:cNvPr>
          <p:cNvSpPr/>
          <p:nvPr userDrawn="1"/>
        </p:nvSpPr>
        <p:spPr bwMode="auto">
          <a:xfrm>
            <a:off x="12340301" y="3316551"/>
            <a:ext cx="1571740" cy="341415"/>
          </a:xfrm>
          <a:prstGeom prst="roundRect">
            <a:avLst>
              <a:gd name="adj" fmla="val 11719"/>
            </a:avLst>
          </a:prstGeom>
          <a:solidFill>
            <a:srgbClr val="F0F0F0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Stroke gray                                              #F0F0F0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Default border stroke</a:t>
            </a:r>
          </a:p>
        </p:txBody>
      </p:sp>
      <p:sp>
        <p:nvSpPr>
          <p:cNvPr id="228" name="Rectangle : coins arrondis 85">
            <a:extLst>
              <a:ext uri="{FF2B5EF4-FFF2-40B4-BE49-F238E27FC236}">
                <a16:creationId xmlns:a16="http://schemas.microsoft.com/office/drawing/2014/main" id="{904C0E6E-C2C8-4DE4-9C89-E1CFF01DCA26}"/>
              </a:ext>
            </a:extLst>
          </p:cNvPr>
          <p:cNvSpPr/>
          <p:nvPr userDrawn="1"/>
        </p:nvSpPr>
        <p:spPr bwMode="auto">
          <a:xfrm>
            <a:off x="12505654" y="1271165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Gray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#1B1B1B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Default type</a:t>
            </a:r>
          </a:p>
        </p:txBody>
      </p:sp>
      <p:sp>
        <p:nvSpPr>
          <p:cNvPr id="229" name="Rectangle : coins arrondis 93">
            <a:extLst>
              <a:ext uri="{FF2B5EF4-FFF2-40B4-BE49-F238E27FC236}">
                <a16:creationId xmlns:a16="http://schemas.microsoft.com/office/drawing/2014/main" id="{DFA3240F-6376-4922-A1D6-4FEE767DECFB}"/>
              </a:ext>
            </a:extLst>
          </p:cNvPr>
          <p:cNvSpPr/>
          <p:nvPr userDrawn="1"/>
        </p:nvSpPr>
        <p:spPr bwMode="auto">
          <a:xfrm>
            <a:off x="12415654" y="611938"/>
            <a:ext cx="1413301" cy="494529"/>
          </a:xfrm>
          <a:prstGeom prst="roundRect">
            <a:avLst>
              <a:gd name="adj" fmla="val 6938"/>
            </a:avLst>
          </a:prstGeom>
          <a:solidFill>
            <a:schemeClr val="bg1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14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1B1B1B"/>
                </a:solidFill>
                <a:latin typeface="+mj-lt"/>
                <a:ea typeface="+mn-ea"/>
                <a:cs typeface="Segoe UI" pitchFamily="34" charset="0"/>
              </a:rPr>
              <a:t>White</a:t>
            </a:r>
          </a:p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1B1B1B"/>
                </a:solidFill>
                <a:latin typeface="+mj-lt"/>
                <a:ea typeface="+mn-ea"/>
                <a:cs typeface="Segoe UI" pitchFamily="34" charset="0"/>
              </a:rPr>
              <a:t>Hex #FFFFFF</a:t>
            </a:r>
          </a:p>
          <a:p>
            <a:pPr defTabSz="777029" fontAlgn="base">
              <a:spcBef>
                <a:spcPct val="0"/>
              </a:spcBef>
            </a:pPr>
            <a:r>
              <a:rPr lang="en-US" sz="500">
                <a:solidFill>
                  <a:srgbClr val="1B1B1B"/>
                </a:solidFill>
                <a:cs typeface="Segoe UI" pitchFamily="34" charset="0"/>
              </a:rPr>
              <a:t>Content card background </a:t>
            </a:r>
          </a:p>
          <a:p>
            <a:pPr defTabSz="777029" fontAlgn="base">
              <a:spcBef>
                <a:spcPct val="0"/>
              </a:spcBef>
            </a:pPr>
            <a:r>
              <a:rPr lang="en-US" sz="500">
                <a:solidFill>
                  <a:srgbClr val="1B1B1B"/>
                </a:solidFill>
                <a:cs typeface="Segoe UI" pitchFamily="34" charset="0"/>
              </a:rPr>
              <a:t>Default inverse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D5970A3-318E-4DB6-AB4E-23E7FD6B9B66}"/>
              </a:ext>
            </a:extLst>
          </p:cNvPr>
          <p:cNvSpPr/>
          <p:nvPr userDrawn="1"/>
        </p:nvSpPr>
        <p:spPr bwMode="auto">
          <a:xfrm>
            <a:off x="12415653" y="1268177"/>
            <a:ext cx="90000" cy="300000"/>
          </a:xfrm>
          <a:prstGeom prst="rect">
            <a:avLst/>
          </a:prstGeom>
          <a:solidFill>
            <a:srgbClr val="1B1B1B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1" name="Rectangle : coins arrondis 85">
            <a:extLst>
              <a:ext uri="{FF2B5EF4-FFF2-40B4-BE49-F238E27FC236}">
                <a16:creationId xmlns:a16="http://schemas.microsoft.com/office/drawing/2014/main" id="{5C64D3EF-F78C-4004-8F8F-9FC807FB2AD4}"/>
              </a:ext>
            </a:extLst>
          </p:cNvPr>
          <p:cNvSpPr/>
          <p:nvPr userDrawn="1"/>
        </p:nvSpPr>
        <p:spPr bwMode="auto">
          <a:xfrm>
            <a:off x="12505654" y="1575783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646464"/>
                </a:solidFill>
                <a:latin typeface="+mj-lt"/>
                <a:ea typeface="Segoe UI" pitchFamily="34" charset="0"/>
                <a:cs typeface="Segoe UI" pitchFamily="34" charset="0"/>
              </a:rPr>
              <a:t>Secondary gray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#646464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Secondary type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0A1B66C-9143-4F7A-A9D1-55EB8A797693}"/>
              </a:ext>
            </a:extLst>
          </p:cNvPr>
          <p:cNvSpPr/>
          <p:nvPr userDrawn="1"/>
        </p:nvSpPr>
        <p:spPr bwMode="auto">
          <a:xfrm>
            <a:off x="12415653" y="1572795"/>
            <a:ext cx="90000" cy="300000"/>
          </a:xfrm>
          <a:prstGeom prst="rect">
            <a:avLst/>
          </a:prstGeom>
          <a:solidFill>
            <a:srgbClr val="646464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3" name="Rectangle : coins arrondis 85">
            <a:extLst>
              <a:ext uri="{FF2B5EF4-FFF2-40B4-BE49-F238E27FC236}">
                <a16:creationId xmlns:a16="http://schemas.microsoft.com/office/drawing/2014/main" id="{00455D7A-22E3-427C-9674-A933ADCEB7E6}"/>
              </a:ext>
            </a:extLst>
          </p:cNvPr>
          <p:cNvSpPr/>
          <p:nvPr userDrawn="1"/>
        </p:nvSpPr>
        <p:spPr bwMode="auto">
          <a:xfrm>
            <a:off x="12505654" y="1878505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73D4"/>
                </a:solidFill>
                <a:latin typeface="+mj-lt"/>
                <a:ea typeface="Segoe UI" pitchFamily="34" charset="0"/>
                <a:cs typeface="Segoe UI" pitchFamily="34" charset="0"/>
              </a:rPr>
              <a:t>Blue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#0073D4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Default blue type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E9EA9F1-15DC-49FD-868A-30990A7E4771}"/>
              </a:ext>
            </a:extLst>
          </p:cNvPr>
          <p:cNvSpPr/>
          <p:nvPr userDrawn="1"/>
        </p:nvSpPr>
        <p:spPr bwMode="auto">
          <a:xfrm>
            <a:off x="12415653" y="1878003"/>
            <a:ext cx="90000" cy="300000"/>
          </a:xfrm>
          <a:prstGeom prst="rect">
            <a:avLst/>
          </a:prstGeom>
          <a:solidFill>
            <a:srgbClr val="0073D4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5" name="Rectangle : coins arrondis 85">
            <a:extLst>
              <a:ext uri="{FF2B5EF4-FFF2-40B4-BE49-F238E27FC236}">
                <a16:creationId xmlns:a16="http://schemas.microsoft.com/office/drawing/2014/main" id="{17FA1FBA-E659-49E1-A9B2-B6B761422CF0}"/>
              </a:ext>
            </a:extLst>
          </p:cNvPr>
          <p:cNvSpPr/>
          <p:nvPr userDrawn="1"/>
        </p:nvSpPr>
        <p:spPr bwMode="auto">
          <a:xfrm>
            <a:off x="12505654" y="2187976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3D92"/>
                </a:solidFill>
                <a:latin typeface="+mj-lt"/>
                <a:ea typeface="Segoe UI" pitchFamily="34" charset="0"/>
                <a:cs typeface="Segoe UI" pitchFamily="34" charset="0"/>
              </a:rPr>
              <a:t>Secondary gray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#003D92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Secondary blue type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6BD3D5-D363-4979-9472-43251175B2E4}"/>
              </a:ext>
            </a:extLst>
          </p:cNvPr>
          <p:cNvSpPr/>
          <p:nvPr userDrawn="1"/>
        </p:nvSpPr>
        <p:spPr bwMode="auto">
          <a:xfrm>
            <a:off x="12415653" y="2187474"/>
            <a:ext cx="90000" cy="300000"/>
          </a:xfrm>
          <a:prstGeom prst="rect">
            <a:avLst/>
          </a:prstGeom>
          <a:solidFill>
            <a:srgbClr val="003D92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67C1ED-4ABE-4C7E-A1F7-AA24027E8813}"/>
              </a:ext>
            </a:extLst>
          </p:cNvPr>
          <p:cNvSpPr/>
          <p:nvPr userDrawn="1"/>
        </p:nvSpPr>
        <p:spPr bwMode="auto">
          <a:xfrm>
            <a:off x="12340301" y="3316554"/>
            <a:ext cx="1566065" cy="79618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 : coins arrondis 89">
            <a:extLst>
              <a:ext uri="{FF2B5EF4-FFF2-40B4-BE49-F238E27FC236}">
                <a16:creationId xmlns:a16="http://schemas.microsoft.com/office/drawing/2014/main" id="{809D1C85-9404-4787-BAA7-17C1D705A269}"/>
              </a:ext>
            </a:extLst>
          </p:cNvPr>
          <p:cNvSpPr/>
          <p:nvPr userDrawn="1"/>
        </p:nvSpPr>
        <p:spPr bwMode="auto">
          <a:xfrm>
            <a:off x="12344592" y="2975136"/>
            <a:ext cx="1566067" cy="341415"/>
          </a:xfrm>
          <a:prstGeom prst="roundRect">
            <a:avLst>
              <a:gd name="adj" fmla="val 0"/>
            </a:avLst>
          </a:prstGeom>
          <a:solidFill>
            <a:srgbClr val="005EB7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Secondary blue fill                                 #005EB7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Secondary blue fill</a:t>
            </a:r>
          </a:p>
        </p:txBody>
      </p:sp>
      <p:sp>
        <p:nvSpPr>
          <p:cNvPr id="87" name="Rectangle : coins arrondis 89">
            <a:extLst>
              <a:ext uri="{FF2B5EF4-FFF2-40B4-BE49-F238E27FC236}">
                <a16:creationId xmlns:a16="http://schemas.microsoft.com/office/drawing/2014/main" id="{214B92B7-F4BB-479E-BBEC-6C5B457F1164}"/>
              </a:ext>
            </a:extLst>
          </p:cNvPr>
          <p:cNvSpPr/>
          <p:nvPr userDrawn="1"/>
        </p:nvSpPr>
        <p:spPr bwMode="auto">
          <a:xfrm>
            <a:off x="12345974" y="2629844"/>
            <a:ext cx="1566067" cy="341415"/>
          </a:xfrm>
          <a:prstGeom prst="roundRect">
            <a:avLst>
              <a:gd name="adj" fmla="val 0"/>
            </a:avLst>
          </a:prstGeom>
          <a:solidFill>
            <a:srgbClr val="0078D4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Core blue                                                #0078D4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Default blue fill with white inverse type</a:t>
            </a:r>
          </a:p>
        </p:txBody>
      </p:sp>
      <p:sp>
        <p:nvSpPr>
          <p:cNvPr id="88" name="Rectangle : coins arrondis 93">
            <a:extLst>
              <a:ext uri="{FF2B5EF4-FFF2-40B4-BE49-F238E27FC236}">
                <a16:creationId xmlns:a16="http://schemas.microsoft.com/office/drawing/2014/main" id="{2A9821D7-D91D-4B41-8DB7-6978418A0A76}"/>
              </a:ext>
            </a:extLst>
          </p:cNvPr>
          <p:cNvSpPr/>
          <p:nvPr userDrawn="1"/>
        </p:nvSpPr>
        <p:spPr bwMode="auto">
          <a:xfrm>
            <a:off x="12340300" y="3822800"/>
            <a:ext cx="1566066" cy="2629691"/>
          </a:xfrm>
          <a:prstGeom prst="roundRect">
            <a:avLst>
              <a:gd name="adj" fmla="val 2307"/>
            </a:avLst>
          </a:prstGeom>
          <a:solidFill>
            <a:srgbClr val="F9F9F9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14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</a:pPr>
            <a:r>
              <a:rPr lang="en-US" sz="833" kern="1200">
                <a:solidFill>
                  <a:srgbClr val="0073D4"/>
                </a:solidFill>
                <a:latin typeface="+mj-lt"/>
                <a:ea typeface="+mn-ea"/>
                <a:cs typeface="Segoe UI" pitchFamily="34" charset="0"/>
              </a:rPr>
              <a:t>Accent colors (light theme)</a:t>
            </a:r>
          </a:p>
          <a:p>
            <a:pPr algn="l" defTabSz="777029" fontAlgn="base">
              <a:spcBef>
                <a:spcPct val="0"/>
              </a:spcBef>
            </a:pPr>
            <a:endParaRPr lang="en-US" sz="500" kern="1200">
              <a:solidFill>
                <a:srgbClr val="1B1B1B"/>
              </a:solidFill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89" name="Rectangle : coins arrondis 85">
            <a:extLst>
              <a:ext uri="{FF2B5EF4-FFF2-40B4-BE49-F238E27FC236}">
                <a16:creationId xmlns:a16="http://schemas.microsoft.com/office/drawing/2014/main" id="{008A8702-47E2-45A0-AEF5-054A76DEAEA6}"/>
              </a:ext>
            </a:extLst>
          </p:cNvPr>
          <p:cNvSpPr/>
          <p:nvPr userDrawn="1"/>
        </p:nvSpPr>
        <p:spPr bwMode="auto">
          <a:xfrm>
            <a:off x="12505654" y="4177038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F7B0F"/>
                </a:solidFill>
                <a:latin typeface="+mj-lt"/>
                <a:ea typeface="Segoe UI" pitchFamily="34" charset="0"/>
                <a:cs typeface="Segoe UI" pitchFamily="34" charset="0"/>
              </a:rPr>
              <a:t>Success green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</a:rPr>
              <a:t>Hex </a:t>
            </a:r>
            <a:r>
              <a:rPr lang="en-US" sz="500" kern="1200">
                <a:solidFill>
                  <a:srgbClr val="1B1B1B"/>
                </a:solidFill>
                <a:latin typeface="+mj-lt"/>
                <a:ea typeface="+mn-ea"/>
                <a:cs typeface="+mn-cs"/>
              </a:rPr>
              <a:t># 0F7B0F 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n-lt"/>
              </a:rPr>
              <a:t>Green fill to denote success</a:t>
            </a:r>
            <a:endParaRPr lang="en-US" sz="500">
              <a:solidFill>
                <a:srgbClr val="1B1B1B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0B989BF-C637-408D-917C-EC49EDE178DB}"/>
              </a:ext>
            </a:extLst>
          </p:cNvPr>
          <p:cNvSpPr/>
          <p:nvPr userDrawn="1"/>
        </p:nvSpPr>
        <p:spPr bwMode="auto">
          <a:xfrm>
            <a:off x="12415653" y="4174050"/>
            <a:ext cx="90000" cy="300000"/>
          </a:xfrm>
          <a:prstGeom prst="rect">
            <a:avLst/>
          </a:prstGeom>
          <a:solidFill>
            <a:srgbClr val="0F7B0F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 : coins arrondis 85">
            <a:extLst>
              <a:ext uri="{FF2B5EF4-FFF2-40B4-BE49-F238E27FC236}">
                <a16:creationId xmlns:a16="http://schemas.microsoft.com/office/drawing/2014/main" id="{BCA5C987-2149-4501-91DC-059DEE0D8BB9}"/>
              </a:ext>
            </a:extLst>
          </p:cNvPr>
          <p:cNvSpPr/>
          <p:nvPr userDrawn="1"/>
        </p:nvSpPr>
        <p:spPr bwMode="auto">
          <a:xfrm>
            <a:off x="12505654" y="4481657"/>
            <a:ext cx="1323301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F7B0F"/>
                </a:solidFill>
                <a:latin typeface="+mj-lt"/>
                <a:ea typeface="Segoe UI" pitchFamily="34" charset="0"/>
                <a:cs typeface="Segoe UI" pitchFamily="34" charset="0"/>
              </a:rPr>
              <a:t>Success background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12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</a:t>
            </a:r>
            <a:r>
              <a:rPr lang="en-US" sz="500" kern="1200">
                <a:solidFill>
                  <a:srgbClr val="1B1B1B"/>
                </a:solidFill>
                <a:latin typeface="+mj-lt"/>
                <a:cs typeface="Segoe UI" pitchFamily="34" charset="0"/>
              </a:rPr>
              <a:t> DFF6DD</a:t>
            </a:r>
            <a:endParaRPr lang="en-US" sz="500" kern="1200">
              <a:solidFill>
                <a:srgbClr val="1B1B1B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Background to use with success green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8375390-DAD1-4992-BF9F-7ABD29823AE1}"/>
              </a:ext>
            </a:extLst>
          </p:cNvPr>
          <p:cNvSpPr/>
          <p:nvPr userDrawn="1"/>
        </p:nvSpPr>
        <p:spPr bwMode="auto">
          <a:xfrm>
            <a:off x="12415653" y="4478668"/>
            <a:ext cx="90000" cy="300000"/>
          </a:xfrm>
          <a:prstGeom prst="rect">
            <a:avLst/>
          </a:prstGeom>
          <a:solidFill>
            <a:srgbClr val="DFF6DD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 : coins arrondis 85">
            <a:extLst>
              <a:ext uri="{FF2B5EF4-FFF2-40B4-BE49-F238E27FC236}">
                <a16:creationId xmlns:a16="http://schemas.microsoft.com/office/drawing/2014/main" id="{C8652A80-0215-4A38-BCFA-4B8D0F6B5082}"/>
              </a:ext>
            </a:extLst>
          </p:cNvPr>
          <p:cNvSpPr/>
          <p:nvPr userDrawn="1"/>
        </p:nvSpPr>
        <p:spPr bwMode="auto">
          <a:xfrm>
            <a:off x="12505654" y="4784378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9D5D00"/>
                </a:solidFill>
                <a:latin typeface="+mj-lt"/>
                <a:ea typeface="Segoe UI" pitchFamily="34" charset="0"/>
                <a:cs typeface="Segoe UI" pitchFamily="34" charset="0"/>
              </a:rPr>
              <a:t>Caution yellow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#9D5D00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n-lt"/>
              </a:rPr>
              <a:t>Yellow fill to denote caution</a:t>
            </a:r>
            <a:endParaRPr lang="en-US" sz="500">
              <a:solidFill>
                <a:srgbClr val="1B1B1B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AAFE45-5752-41E6-937C-1A129A561936}"/>
              </a:ext>
            </a:extLst>
          </p:cNvPr>
          <p:cNvSpPr/>
          <p:nvPr userDrawn="1"/>
        </p:nvSpPr>
        <p:spPr bwMode="auto">
          <a:xfrm>
            <a:off x="12415653" y="4783877"/>
            <a:ext cx="90000" cy="300000"/>
          </a:xfrm>
          <a:prstGeom prst="rect">
            <a:avLst/>
          </a:prstGeom>
          <a:solidFill>
            <a:srgbClr val="9D5D00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 : coins arrondis 85">
            <a:extLst>
              <a:ext uri="{FF2B5EF4-FFF2-40B4-BE49-F238E27FC236}">
                <a16:creationId xmlns:a16="http://schemas.microsoft.com/office/drawing/2014/main" id="{C2CAB5DD-0AFD-4BEF-A040-37C07D567110}"/>
              </a:ext>
            </a:extLst>
          </p:cNvPr>
          <p:cNvSpPr/>
          <p:nvPr userDrawn="1"/>
        </p:nvSpPr>
        <p:spPr bwMode="auto">
          <a:xfrm>
            <a:off x="12505654" y="5093849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1200">
                <a:solidFill>
                  <a:srgbClr val="9D5D00"/>
                </a:solidFill>
                <a:latin typeface="+mj-lt"/>
                <a:ea typeface="Segoe UI" pitchFamily="34" charset="0"/>
                <a:cs typeface="Segoe UI" pitchFamily="34" charset="0"/>
              </a:rPr>
              <a:t>Caution background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#FFF4CE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Background to use with caution yellow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4AF7A9-A1AC-4EA1-93C4-74CE648CE71E}"/>
              </a:ext>
            </a:extLst>
          </p:cNvPr>
          <p:cNvSpPr/>
          <p:nvPr userDrawn="1"/>
        </p:nvSpPr>
        <p:spPr bwMode="auto">
          <a:xfrm>
            <a:off x="12415653" y="5093348"/>
            <a:ext cx="90000" cy="300000"/>
          </a:xfrm>
          <a:prstGeom prst="rect">
            <a:avLst/>
          </a:prstGeom>
          <a:solidFill>
            <a:srgbClr val="FFF4CE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 : coins arrondis 85">
            <a:extLst>
              <a:ext uri="{FF2B5EF4-FFF2-40B4-BE49-F238E27FC236}">
                <a16:creationId xmlns:a16="http://schemas.microsoft.com/office/drawing/2014/main" id="{3BE6AC48-1881-4CA2-B250-5C31F044D6CA}"/>
              </a:ext>
            </a:extLst>
          </p:cNvPr>
          <p:cNvSpPr/>
          <p:nvPr userDrawn="1"/>
        </p:nvSpPr>
        <p:spPr bwMode="auto">
          <a:xfrm>
            <a:off x="12505654" y="5402913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C42B1C"/>
                </a:solidFill>
                <a:latin typeface="+mj-lt"/>
                <a:ea typeface="Segoe UI" pitchFamily="34" charset="0"/>
                <a:cs typeface="Segoe UI" pitchFamily="34" charset="0"/>
              </a:rPr>
              <a:t>Critical red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#C42B1C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Red fill to denote critical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8B40512-5394-4B3F-A8CC-2B144CEF9B14}"/>
              </a:ext>
            </a:extLst>
          </p:cNvPr>
          <p:cNvSpPr/>
          <p:nvPr userDrawn="1"/>
        </p:nvSpPr>
        <p:spPr bwMode="auto">
          <a:xfrm>
            <a:off x="12415653" y="5399925"/>
            <a:ext cx="90000" cy="300000"/>
          </a:xfrm>
          <a:prstGeom prst="rect">
            <a:avLst/>
          </a:prstGeom>
          <a:solidFill>
            <a:srgbClr val="C42B1C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 : coins arrondis 85">
            <a:extLst>
              <a:ext uri="{FF2B5EF4-FFF2-40B4-BE49-F238E27FC236}">
                <a16:creationId xmlns:a16="http://schemas.microsoft.com/office/drawing/2014/main" id="{62B910CE-8603-40CE-9C28-97AF876F3282}"/>
              </a:ext>
            </a:extLst>
          </p:cNvPr>
          <p:cNvSpPr/>
          <p:nvPr userDrawn="1"/>
        </p:nvSpPr>
        <p:spPr bwMode="auto">
          <a:xfrm>
            <a:off x="12505654" y="5707532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1200">
                <a:solidFill>
                  <a:srgbClr val="C42B1C"/>
                </a:solidFill>
                <a:latin typeface="+mj-lt"/>
                <a:ea typeface="Segoe UI" pitchFamily="34" charset="0"/>
                <a:cs typeface="Segoe UI" pitchFamily="34" charset="0"/>
              </a:rPr>
              <a:t>Critical background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#FDE7E9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Background to use with critical red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3005A0-1983-42D4-B08A-C5C9D08F248D}"/>
              </a:ext>
            </a:extLst>
          </p:cNvPr>
          <p:cNvSpPr/>
          <p:nvPr userDrawn="1"/>
        </p:nvSpPr>
        <p:spPr bwMode="auto">
          <a:xfrm>
            <a:off x="12415653" y="5704543"/>
            <a:ext cx="90000" cy="300000"/>
          </a:xfrm>
          <a:prstGeom prst="rect">
            <a:avLst/>
          </a:prstGeom>
          <a:solidFill>
            <a:srgbClr val="FDE7E9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Rectangle : coins arrondis 85">
            <a:extLst>
              <a:ext uri="{FF2B5EF4-FFF2-40B4-BE49-F238E27FC236}">
                <a16:creationId xmlns:a16="http://schemas.microsoft.com/office/drawing/2014/main" id="{7857045D-96F9-407F-88BF-6DDBC2B77C54}"/>
              </a:ext>
            </a:extLst>
          </p:cNvPr>
          <p:cNvSpPr/>
          <p:nvPr userDrawn="1"/>
        </p:nvSpPr>
        <p:spPr bwMode="auto">
          <a:xfrm>
            <a:off x="12505654" y="6010253"/>
            <a:ext cx="1250683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8661C5"/>
                </a:solidFill>
                <a:latin typeface="+mj-lt"/>
                <a:ea typeface="Segoe UI" pitchFamily="34" charset="0"/>
                <a:cs typeface="Segoe UI" pitchFamily="34" charset="0"/>
              </a:rPr>
              <a:t>Cloud purple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latin typeface="+mj-lt"/>
                <a:ea typeface="Segoe UI" pitchFamily="34" charset="0"/>
                <a:cs typeface="Segoe UI" pitchFamily="34" charset="0"/>
              </a:rPr>
              <a:t>Hex #8661C5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1B1B1B"/>
                </a:solidFill>
                <a:ea typeface="Segoe UI" pitchFamily="34" charset="0"/>
                <a:cs typeface="Segoe UI" pitchFamily="34" charset="0"/>
              </a:rPr>
              <a:t>Purple gradient used in the Cloud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0ECB7B-C2D0-4620-B1C8-12E65C4BF108}"/>
              </a:ext>
            </a:extLst>
          </p:cNvPr>
          <p:cNvSpPr/>
          <p:nvPr userDrawn="1"/>
        </p:nvSpPr>
        <p:spPr bwMode="auto">
          <a:xfrm>
            <a:off x="12415653" y="6009752"/>
            <a:ext cx="90000" cy="300000"/>
          </a:xfrm>
          <a:prstGeom prst="rect">
            <a:avLst/>
          </a:prstGeom>
          <a:solidFill>
            <a:srgbClr val="8661C5"/>
          </a:solidFill>
          <a:ln>
            <a:solidFill>
              <a:srgbClr val="F0F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 : coins arrondis 93">
            <a:extLst>
              <a:ext uri="{FF2B5EF4-FFF2-40B4-BE49-F238E27FC236}">
                <a16:creationId xmlns:a16="http://schemas.microsoft.com/office/drawing/2014/main" id="{5D9A345A-58E7-4D0A-8E3C-F931B2C2FF82}"/>
              </a:ext>
            </a:extLst>
          </p:cNvPr>
          <p:cNvSpPr/>
          <p:nvPr userDrawn="1"/>
        </p:nvSpPr>
        <p:spPr bwMode="auto">
          <a:xfrm>
            <a:off x="-1307423" y="4009016"/>
            <a:ext cx="1157393" cy="2301238"/>
          </a:xfrm>
          <a:prstGeom prst="roundRect">
            <a:avLst>
              <a:gd name="adj" fmla="val 3366"/>
            </a:avLst>
          </a:prstGeom>
          <a:solidFill>
            <a:srgbClr val="F9F9F9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14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0073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Shadows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Light theme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Color: #000000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Transparency: 86%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Size: 100%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Blur: 12pt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Angle: 90˚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Distance: 4pt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Dark theme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Color: #000000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Transparency: 74%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Size: 100%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Blur: 12pt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Angle: 90˚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Distance: 4pt</a:t>
            </a:r>
          </a:p>
        </p:txBody>
      </p:sp>
      <p:sp>
        <p:nvSpPr>
          <p:cNvPr id="105" name="Rectangle : coins arrondis 93">
            <a:extLst>
              <a:ext uri="{FF2B5EF4-FFF2-40B4-BE49-F238E27FC236}">
                <a16:creationId xmlns:a16="http://schemas.microsoft.com/office/drawing/2014/main" id="{6D889BEA-DCD7-4DD2-AD0A-58C9EEF1C217}"/>
              </a:ext>
            </a:extLst>
          </p:cNvPr>
          <p:cNvSpPr/>
          <p:nvPr userDrawn="1"/>
        </p:nvSpPr>
        <p:spPr bwMode="auto">
          <a:xfrm>
            <a:off x="-1313098" y="0"/>
            <a:ext cx="1157393" cy="3843342"/>
          </a:xfrm>
          <a:prstGeom prst="roundRect">
            <a:avLst>
              <a:gd name="adj" fmla="val 3366"/>
            </a:avLst>
          </a:prstGeom>
          <a:solidFill>
            <a:srgbClr val="F9F9F9"/>
          </a:solidFill>
          <a:ln w="12700">
            <a:solidFill>
              <a:srgbClr val="F0F0F0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14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0073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Type ramp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Caption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8/12/16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Body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10/14/20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Body strong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 err="1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Semibold</a:t>
            </a: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10/14/20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Subtitle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 err="1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Semibold</a:t>
            </a: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14/20/28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Title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 err="1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Semibold</a:t>
            </a: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20/28/32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Title large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 err="1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Semibold</a:t>
            </a: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28/40/52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Display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 err="1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Semibold</a:t>
            </a:r>
            <a:endParaRPr kumimoji="0" lang="en-US" sz="833" b="0" i="0" u="none" strike="noStrike" kern="120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3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48/68/92</a:t>
            </a:r>
          </a:p>
        </p:txBody>
      </p:sp>
      <p:sp>
        <p:nvSpPr>
          <p:cNvPr id="107" name="Rectangle : coins arrondis 93">
            <a:extLst>
              <a:ext uri="{FF2B5EF4-FFF2-40B4-BE49-F238E27FC236}">
                <a16:creationId xmlns:a16="http://schemas.microsoft.com/office/drawing/2014/main" id="{55DF770B-89C5-489F-8658-B341DF3FFC69}"/>
              </a:ext>
            </a:extLst>
          </p:cNvPr>
          <p:cNvSpPr/>
          <p:nvPr userDrawn="1"/>
        </p:nvSpPr>
        <p:spPr bwMode="auto">
          <a:xfrm>
            <a:off x="1206858" y="6981151"/>
            <a:ext cx="870000" cy="1285461"/>
          </a:xfrm>
          <a:prstGeom prst="roundRect">
            <a:avLst>
              <a:gd name="adj" fmla="val 6938"/>
            </a:avLst>
          </a:prstGeom>
          <a:solidFill>
            <a:srgbClr val="2C2C2C"/>
          </a:solidFill>
          <a:ln w="12700">
            <a:solidFill>
              <a:srgbClr val="1D1D1D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26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</a:pPr>
            <a:endParaRPr lang="en-US" sz="500" kern="1200">
              <a:solidFill>
                <a:srgbClr val="FFFFFF"/>
              </a:solidFill>
              <a:latin typeface="+mj-lt"/>
              <a:ea typeface="+mn-ea"/>
              <a:cs typeface="Segoe UI" pitchFamily="34" charset="0"/>
            </a:endParaRPr>
          </a:p>
          <a:p>
            <a:pPr algn="l" defTabSz="777029" fontAlgn="base">
              <a:spcBef>
                <a:spcPct val="0"/>
              </a:spcBef>
            </a:pPr>
            <a:endParaRPr lang="en-US" sz="500" kern="1200">
              <a:solidFill>
                <a:srgbClr val="FFFFFF"/>
              </a:solidFill>
              <a:latin typeface="+mj-lt"/>
              <a:ea typeface="+mn-ea"/>
              <a:cs typeface="Segoe UI" pitchFamily="34" charset="0"/>
            </a:endParaRPr>
          </a:p>
          <a:p>
            <a:pPr algn="l" defTabSz="777029" fontAlgn="base">
              <a:spcBef>
                <a:spcPct val="0"/>
              </a:spcBef>
            </a:pPr>
            <a:endParaRPr lang="en-US" sz="500" kern="1200">
              <a:solidFill>
                <a:srgbClr val="FFFFFF"/>
              </a:solidFill>
              <a:latin typeface="+mj-lt"/>
              <a:ea typeface="+mn-ea"/>
              <a:cs typeface="Segoe UI" pitchFamily="34" charset="0"/>
            </a:endParaRPr>
          </a:p>
          <a:p>
            <a:pPr algn="l" defTabSz="777029" fontAlgn="base">
              <a:spcBef>
                <a:spcPct val="0"/>
              </a:spcBef>
            </a:pPr>
            <a:endParaRPr lang="en-US" sz="500" kern="1200">
              <a:solidFill>
                <a:srgbClr val="FFFFFF"/>
              </a:solidFill>
              <a:latin typeface="+mj-lt"/>
              <a:ea typeface="+mn-ea"/>
              <a:cs typeface="Segoe UI" pitchFamily="34" charset="0"/>
            </a:endParaRPr>
          </a:p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FFFFFF"/>
                </a:solidFill>
                <a:latin typeface="+mj-lt"/>
                <a:ea typeface="+mn-ea"/>
                <a:cs typeface="Segoe UI" pitchFamily="34" charset="0"/>
              </a:rPr>
              <a:t>Content card gray</a:t>
            </a:r>
          </a:p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FFFFFF"/>
                </a:solidFill>
                <a:latin typeface="+mj-lt"/>
                <a:ea typeface="+mn-ea"/>
                <a:cs typeface="Segoe UI" pitchFamily="34" charset="0"/>
              </a:rPr>
              <a:t>Hex #2C2C2C</a:t>
            </a:r>
          </a:p>
          <a:p>
            <a:pPr defTabSz="777029" fontAlgn="base">
              <a:spcBef>
                <a:spcPct val="0"/>
              </a:spcBef>
            </a:pPr>
            <a:r>
              <a:rPr lang="en-US" sz="500">
                <a:solidFill>
                  <a:srgbClr val="FFFFFF"/>
                </a:solidFill>
                <a:cs typeface="Segoe UI" pitchFamily="34" charset="0"/>
              </a:rPr>
              <a:t>Content card background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AEA94CE-5789-4CE0-ABA1-FFAAA5B9C5E2}"/>
              </a:ext>
            </a:extLst>
          </p:cNvPr>
          <p:cNvSpPr/>
          <p:nvPr userDrawn="1"/>
        </p:nvSpPr>
        <p:spPr bwMode="auto">
          <a:xfrm rot="5400000">
            <a:off x="2442433" y="6892508"/>
            <a:ext cx="9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5163DC0-3539-4C91-BF63-6205A5A8D3A1}"/>
              </a:ext>
            </a:extLst>
          </p:cNvPr>
          <p:cNvSpPr/>
          <p:nvPr userDrawn="1"/>
        </p:nvSpPr>
        <p:spPr bwMode="auto">
          <a:xfrm rot="5400000">
            <a:off x="3153743" y="6892508"/>
            <a:ext cx="90000" cy="720000"/>
          </a:xfrm>
          <a:prstGeom prst="rect">
            <a:avLst/>
          </a:prstGeom>
          <a:solidFill>
            <a:srgbClr val="CFCFCF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AC76719-B005-4766-89B4-C5967E6B6B8C}"/>
              </a:ext>
            </a:extLst>
          </p:cNvPr>
          <p:cNvSpPr/>
          <p:nvPr userDrawn="1"/>
        </p:nvSpPr>
        <p:spPr bwMode="auto">
          <a:xfrm rot="5400000">
            <a:off x="3874493" y="6892508"/>
            <a:ext cx="90000" cy="720000"/>
          </a:xfrm>
          <a:prstGeom prst="rect">
            <a:avLst/>
          </a:prstGeom>
          <a:solidFill>
            <a:srgbClr val="0093F9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73D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8ADC91-548F-4382-AFFD-49D91B2CC02B}"/>
              </a:ext>
            </a:extLst>
          </p:cNvPr>
          <p:cNvSpPr/>
          <p:nvPr userDrawn="1"/>
        </p:nvSpPr>
        <p:spPr bwMode="auto">
          <a:xfrm rot="5400000">
            <a:off x="4593368" y="6892508"/>
            <a:ext cx="90000" cy="720000"/>
          </a:xfrm>
          <a:prstGeom prst="rect">
            <a:avLst/>
          </a:prstGeom>
          <a:solidFill>
            <a:srgbClr val="98ECFE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 : coins arrondis 93">
            <a:extLst>
              <a:ext uri="{FF2B5EF4-FFF2-40B4-BE49-F238E27FC236}">
                <a16:creationId xmlns:a16="http://schemas.microsoft.com/office/drawing/2014/main" id="{AED26AC5-37B8-42CB-8B16-B9DAC7D6A20B}"/>
              </a:ext>
            </a:extLst>
          </p:cNvPr>
          <p:cNvSpPr/>
          <p:nvPr userDrawn="1"/>
        </p:nvSpPr>
        <p:spPr bwMode="auto">
          <a:xfrm>
            <a:off x="424368" y="7292026"/>
            <a:ext cx="782490" cy="658032"/>
          </a:xfrm>
          <a:prstGeom prst="roundRect">
            <a:avLst>
              <a:gd name="adj" fmla="val 6938"/>
            </a:avLst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FFFFFF"/>
                </a:solidFill>
                <a:latin typeface="+mj-lt"/>
                <a:ea typeface="+mn-ea"/>
                <a:cs typeface="Segoe UI" pitchFamily="34" charset="0"/>
              </a:rPr>
              <a:t>Background gray</a:t>
            </a:r>
          </a:p>
          <a:p>
            <a:pPr algn="l" defTabSz="777029" fontAlgn="base">
              <a:spcBef>
                <a:spcPct val="0"/>
              </a:spcBef>
            </a:pPr>
            <a:r>
              <a:rPr lang="en-US" sz="500" kern="1200">
                <a:solidFill>
                  <a:srgbClr val="FFFFFF"/>
                </a:solidFill>
                <a:latin typeface="+mj-lt"/>
                <a:ea typeface="+mn-ea"/>
                <a:cs typeface="Segoe UI" pitchFamily="34" charset="0"/>
              </a:rPr>
              <a:t>Hex #282828</a:t>
            </a:r>
          </a:p>
          <a:p>
            <a:pPr defTabSz="777029" fontAlgn="base">
              <a:spcBef>
                <a:spcPct val="0"/>
              </a:spcBef>
            </a:pPr>
            <a:r>
              <a:rPr lang="en-US" sz="500">
                <a:solidFill>
                  <a:srgbClr val="FFFFFF"/>
                </a:solidFill>
                <a:cs typeface="Segoe UI" pitchFamily="34" charset="0"/>
              </a:rPr>
              <a:t>Default background</a:t>
            </a:r>
          </a:p>
        </p:txBody>
      </p:sp>
      <p:sp>
        <p:nvSpPr>
          <p:cNvPr id="119" name="Rectangle : coins arrondis 85">
            <a:extLst>
              <a:ext uri="{FF2B5EF4-FFF2-40B4-BE49-F238E27FC236}">
                <a16:creationId xmlns:a16="http://schemas.microsoft.com/office/drawing/2014/main" id="{5F5FDD99-51EB-45DB-A239-003FACDD8D14}"/>
              </a:ext>
            </a:extLst>
          </p:cNvPr>
          <p:cNvSpPr/>
          <p:nvPr userDrawn="1"/>
        </p:nvSpPr>
        <p:spPr bwMode="auto">
          <a:xfrm>
            <a:off x="2119868" y="7330360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White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#FFFFFF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Default type</a:t>
            </a:r>
          </a:p>
        </p:txBody>
      </p:sp>
      <p:sp>
        <p:nvSpPr>
          <p:cNvPr id="121" name="Rectangle : coins arrondis 85">
            <a:extLst>
              <a:ext uri="{FF2B5EF4-FFF2-40B4-BE49-F238E27FC236}">
                <a16:creationId xmlns:a16="http://schemas.microsoft.com/office/drawing/2014/main" id="{EB949AF6-A53A-413E-8060-CF960E6258E0}"/>
              </a:ext>
            </a:extLst>
          </p:cNvPr>
          <p:cNvSpPr/>
          <p:nvPr userDrawn="1"/>
        </p:nvSpPr>
        <p:spPr bwMode="auto">
          <a:xfrm>
            <a:off x="2839492" y="7327638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CFCFCF"/>
                </a:solidFill>
                <a:latin typeface="+mj-lt"/>
                <a:ea typeface="Segoe UI" pitchFamily="34" charset="0"/>
                <a:cs typeface="Segoe UI" pitchFamily="34" charset="0"/>
              </a:rPr>
              <a:t>Secondary gray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#CFCFCF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Secondary type</a:t>
            </a:r>
          </a:p>
        </p:txBody>
      </p:sp>
      <p:sp>
        <p:nvSpPr>
          <p:cNvPr id="123" name="Rectangle : coins arrondis 85">
            <a:extLst>
              <a:ext uri="{FF2B5EF4-FFF2-40B4-BE49-F238E27FC236}">
                <a16:creationId xmlns:a16="http://schemas.microsoft.com/office/drawing/2014/main" id="{897E81B7-3446-49B1-A14C-C9A69910201D}"/>
              </a:ext>
            </a:extLst>
          </p:cNvPr>
          <p:cNvSpPr/>
          <p:nvPr userDrawn="1"/>
        </p:nvSpPr>
        <p:spPr bwMode="auto">
          <a:xfrm>
            <a:off x="3569315" y="7329647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93F9"/>
                </a:solidFill>
                <a:latin typeface="+mj-lt"/>
                <a:ea typeface="Segoe UI" pitchFamily="34" charset="0"/>
                <a:cs typeface="Segoe UI" pitchFamily="34" charset="0"/>
              </a:rPr>
              <a:t>Blue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#0093F9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Default blue type</a:t>
            </a:r>
          </a:p>
        </p:txBody>
      </p:sp>
      <p:sp>
        <p:nvSpPr>
          <p:cNvPr id="125" name="Rectangle : coins arrondis 85">
            <a:extLst>
              <a:ext uri="{FF2B5EF4-FFF2-40B4-BE49-F238E27FC236}">
                <a16:creationId xmlns:a16="http://schemas.microsoft.com/office/drawing/2014/main" id="{2F01DD67-D96A-403F-8AF1-808C8A4C32B9}"/>
              </a:ext>
            </a:extLst>
          </p:cNvPr>
          <p:cNvSpPr/>
          <p:nvPr userDrawn="1"/>
        </p:nvSpPr>
        <p:spPr bwMode="auto">
          <a:xfrm>
            <a:off x="4278743" y="7327638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98ECFE"/>
                </a:solidFill>
                <a:latin typeface="+mj-lt"/>
                <a:ea typeface="Segoe UI" pitchFamily="34" charset="0"/>
                <a:cs typeface="Segoe UI" pitchFamily="34" charset="0"/>
              </a:rPr>
              <a:t>Secondary blue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#98ECFE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Secondary blue type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672D4-15C5-4B52-B29B-2EFE541A0C2D}"/>
              </a:ext>
            </a:extLst>
          </p:cNvPr>
          <p:cNvSpPr/>
          <p:nvPr userDrawn="1"/>
        </p:nvSpPr>
        <p:spPr bwMode="auto">
          <a:xfrm rot="5400000">
            <a:off x="747636" y="6890134"/>
            <a:ext cx="90000" cy="720000"/>
          </a:xfrm>
          <a:prstGeom prst="rect">
            <a:avLst/>
          </a:prstGeom>
          <a:solidFill>
            <a:srgbClr val="282828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869D253-7419-4EB8-8D33-1813E7FC6D46}"/>
              </a:ext>
            </a:extLst>
          </p:cNvPr>
          <p:cNvSpPr/>
          <p:nvPr userDrawn="1"/>
        </p:nvSpPr>
        <p:spPr bwMode="auto">
          <a:xfrm rot="5400000">
            <a:off x="1595407" y="6890134"/>
            <a:ext cx="90000" cy="720000"/>
          </a:xfrm>
          <a:prstGeom prst="rect">
            <a:avLst/>
          </a:prstGeom>
          <a:solidFill>
            <a:srgbClr val="2C2C2C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 : coins arrondis 89">
            <a:extLst>
              <a:ext uri="{FF2B5EF4-FFF2-40B4-BE49-F238E27FC236}">
                <a16:creationId xmlns:a16="http://schemas.microsoft.com/office/drawing/2014/main" id="{14365605-3A62-4BC2-B317-C795E6530B8D}"/>
              </a:ext>
            </a:extLst>
          </p:cNvPr>
          <p:cNvSpPr/>
          <p:nvPr userDrawn="1"/>
        </p:nvSpPr>
        <p:spPr bwMode="auto">
          <a:xfrm>
            <a:off x="5102578" y="7129195"/>
            <a:ext cx="719625" cy="891057"/>
          </a:xfrm>
          <a:prstGeom prst="roundRect">
            <a:avLst>
              <a:gd name="adj" fmla="val 0"/>
            </a:avLst>
          </a:prstGeom>
          <a:solidFill>
            <a:srgbClr val="0078D4"/>
          </a:solidFill>
          <a:ln w="12700"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endParaRPr lang="en-US" sz="500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endParaRPr lang="en-US" sz="583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rPr>
              <a:t>Core blue                                                Hex #0078D4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Default blue fill with black (Hex #000000) inverse type</a:t>
            </a:r>
          </a:p>
        </p:txBody>
      </p:sp>
      <p:sp>
        <p:nvSpPr>
          <p:cNvPr id="133" name="Rectangle : coins arrondis 89">
            <a:extLst>
              <a:ext uri="{FF2B5EF4-FFF2-40B4-BE49-F238E27FC236}">
                <a16:creationId xmlns:a16="http://schemas.microsoft.com/office/drawing/2014/main" id="{77F7EBE6-EF1B-4D0A-8E90-3750EB4AA179}"/>
              </a:ext>
            </a:extLst>
          </p:cNvPr>
          <p:cNvSpPr/>
          <p:nvPr userDrawn="1"/>
        </p:nvSpPr>
        <p:spPr bwMode="auto">
          <a:xfrm>
            <a:off x="5820449" y="7129196"/>
            <a:ext cx="719625" cy="891057"/>
          </a:xfrm>
          <a:prstGeom prst="roundRect">
            <a:avLst>
              <a:gd name="adj" fmla="val 0"/>
            </a:avLst>
          </a:prstGeom>
          <a:solidFill>
            <a:srgbClr val="60CCFE"/>
          </a:solidFill>
          <a:ln w="12700"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endParaRPr lang="en-US" sz="500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endParaRPr lang="en-US" sz="583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rPr>
              <a:t>Secondary blue fill 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rPr>
              <a:t>Hex #60CCFE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Secondary blue fill</a:t>
            </a:r>
          </a:p>
        </p:txBody>
      </p:sp>
      <p:sp>
        <p:nvSpPr>
          <p:cNvPr id="135" name="Rectangle : coins arrondis 89">
            <a:extLst>
              <a:ext uri="{FF2B5EF4-FFF2-40B4-BE49-F238E27FC236}">
                <a16:creationId xmlns:a16="http://schemas.microsoft.com/office/drawing/2014/main" id="{95C230E0-397D-4DCF-B49A-B7EFCBFF8914}"/>
              </a:ext>
            </a:extLst>
          </p:cNvPr>
          <p:cNvSpPr/>
          <p:nvPr userDrawn="1"/>
        </p:nvSpPr>
        <p:spPr bwMode="auto">
          <a:xfrm>
            <a:off x="6541829" y="7127498"/>
            <a:ext cx="614263" cy="891057"/>
          </a:xfrm>
          <a:prstGeom prst="roundRect">
            <a:avLst>
              <a:gd name="adj" fmla="val 0"/>
            </a:avLst>
          </a:prstGeom>
          <a:solidFill>
            <a:srgbClr val="1D1D1D"/>
          </a:solidFill>
          <a:ln w="12700"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6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endParaRPr lang="en-US" sz="500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endParaRPr lang="en-US" sz="583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Stroke gray                                              Hex #F0F0F0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Default border stroke</a:t>
            </a:r>
          </a:p>
        </p:txBody>
      </p:sp>
      <p:sp>
        <p:nvSpPr>
          <p:cNvPr id="137" name="Rectangle : coins arrondis 93">
            <a:extLst>
              <a:ext uri="{FF2B5EF4-FFF2-40B4-BE49-F238E27FC236}">
                <a16:creationId xmlns:a16="http://schemas.microsoft.com/office/drawing/2014/main" id="{06F4DBEE-9014-4475-AF99-7A22E2952B82}"/>
              </a:ext>
            </a:extLst>
          </p:cNvPr>
          <p:cNvSpPr/>
          <p:nvPr userDrawn="1"/>
        </p:nvSpPr>
        <p:spPr bwMode="auto">
          <a:xfrm rot="16200000">
            <a:off x="8452853" y="6061212"/>
            <a:ext cx="1285457" cy="3410388"/>
          </a:xfrm>
          <a:prstGeom prst="roundRect">
            <a:avLst>
              <a:gd name="adj" fmla="val 2307"/>
            </a:avLst>
          </a:prstGeom>
          <a:solidFill>
            <a:srgbClr val="282828"/>
          </a:solidFill>
          <a:ln w="12700">
            <a:solidFill>
              <a:srgbClr val="1D1D1D"/>
            </a:solidFill>
            <a:headEnd type="none" w="med" len="med"/>
            <a:tailEnd type="none" w="med" len="med"/>
          </a:ln>
          <a:effectLst>
            <a:outerShdw blurRad="152400" dist="50800" dir="5400000" algn="t" rotWithShape="0">
              <a:schemeClr val="tx1">
                <a:alpha val="26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60000" rIns="90000" bIns="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77029" fontAlgn="base">
              <a:spcBef>
                <a:spcPct val="0"/>
              </a:spcBef>
            </a:pPr>
            <a:r>
              <a:rPr lang="en-US" sz="833" kern="1200">
                <a:solidFill>
                  <a:srgbClr val="0093F9"/>
                </a:solidFill>
                <a:latin typeface="+mj-lt"/>
                <a:ea typeface="+mn-ea"/>
                <a:cs typeface="Segoe UI" pitchFamily="34" charset="0"/>
              </a:rPr>
              <a:t>Accent colors         (dark theme)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DD59D3-468E-447D-A027-367580CCF515}"/>
              </a:ext>
            </a:extLst>
          </p:cNvPr>
          <p:cNvSpPr/>
          <p:nvPr userDrawn="1"/>
        </p:nvSpPr>
        <p:spPr bwMode="auto">
          <a:xfrm rot="5400000">
            <a:off x="8115961" y="6892508"/>
            <a:ext cx="90000" cy="720000"/>
          </a:xfrm>
          <a:prstGeom prst="rect">
            <a:avLst/>
          </a:prstGeom>
          <a:solidFill>
            <a:srgbClr val="6CCB5F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8FE82C-845B-4F80-8B6F-8C10CD6082FA}"/>
              </a:ext>
            </a:extLst>
          </p:cNvPr>
          <p:cNvSpPr/>
          <p:nvPr userDrawn="1"/>
        </p:nvSpPr>
        <p:spPr bwMode="auto">
          <a:xfrm rot="5400000">
            <a:off x="8827270" y="6892508"/>
            <a:ext cx="90000" cy="720000"/>
          </a:xfrm>
          <a:prstGeom prst="rect">
            <a:avLst/>
          </a:prstGeom>
          <a:solidFill>
            <a:srgbClr val="FCE100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858ACCF-123D-4B4E-909D-D695E044F830}"/>
              </a:ext>
            </a:extLst>
          </p:cNvPr>
          <p:cNvSpPr/>
          <p:nvPr userDrawn="1"/>
        </p:nvSpPr>
        <p:spPr bwMode="auto">
          <a:xfrm rot="5400000">
            <a:off x="9548020" y="6892508"/>
            <a:ext cx="90000" cy="720000"/>
          </a:xfrm>
          <a:prstGeom prst="rect">
            <a:avLst/>
          </a:prstGeom>
          <a:solidFill>
            <a:srgbClr val="FF99A4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73D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EB3CA1-EA32-450B-91DF-0C0C504354C8}"/>
              </a:ext>
            </a:extLst>
          </p:cNvPr>
          <p:cNvSpPr/>
          <p:nvPr userDrawn="1"/>
        </p:nvSpPr>
        <p:spPr bwMode="auto">
          <a:xfrm rot="5400000">
            <a:off x="10266895" y="6892508"/>
            <a:ext cx="90000" cy="720000"/>
          </a:xfrm>
          <a:prstGeom prst="rect">
            <a:avLst/>
          </a:prstGeom>
          <a:solidFill>
            <a:srgbClr val="50E6FF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Rectangle : coins arrondis 85">
            <a:extLst>
              <a:ext uri="{FF2B5EF4-FFF2-40B4-BE49-F238E27FC236}">
                <a16:creationId xmlns:a16="http://schemas.microsoft.com/office/drawing/2014/main" id="{4CB3A536-86AB-4BD8-9E0A-FA1053DE2467}"/>
              </a:ext>
            </a:extLst>
          </p:cNvPr>
          <p:cNvSpPr/>
          <p:nvPr userDrawn="1"/>
        </p:nvSpPr>
        <p:spPr bwMode="auto">
          <a:xfrm>
            <a:off x="7793395" y="7313042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6CCB5F"/>
                </a:solidFill>
                <a:latin typeface="+mj-lt"/>
                <a:ea typeface="Segoe UI" pitchFamily="34" charset="0"/>
                <a:cs typeface="Segoe UI" pitchFamily="34" charset="0"/>
              </a:rPr>
              <a:t>Success green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#6CCB5F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Green fill to denote success and available for gaming</a:t>
            </a:r>
          </a:p>
        </p:txBody>
      </p:sp>
      <p:sp>
        <p:nvSpPr>
          <p:cNvPr id="149" name="Rectangle : coins arrondis 85">
            <a:extLst>
              <a:ext uri="{FF2B5EF4-FFF2-40B4-BE49-F238E27FC236}">
                <a16:creationId xmlns:a16="http://schemas.microsoft.com/office/drawing/2014/main" id="{B0F89D96-3117-4760-9902-6C1BD4665BD5}"/>
              </a:ext>
            </a:extLst>
          </p:cNvPr>
          <p:cNvSpPr/>
          <p:nvPr userDrawn="1"/>
        </p:nvSpPr>
        <p:spPr bwMode="auto">
          <a:xfrm>
            <a:off x="8513020" y="7310321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FCE100"/>
                </a:solidFill>
                <a:latin typeface="+mj-lt"/>
                <a:ea typeface="Segoe UI" pitchFamily="34" charset="0"/>
                <a:cs typeface="Segoe UI" pitchFamily="34" charset="0"/>
              </a:rPr>
              <a:t>Caution yellow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#FCE100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Yellow fill to denote caution</a:t>
            </a:r>
          </a:p>
        </p:txBody>
      </p:sp>
      <p:sp>
        <p:nvSpPr>
          <p:cNvPr id="151" name="Rectangle : coins arrondis 85">
            <a:extLst>
              <a:ext uri="{FF2B5EF4-FFF2-40B4-BE49-F238E27FC236}">
                <a16:creationId xmlns:a16="http://schemas.microsoft.com/office/drawing/2014/main" id="{3185853C-BDAD-45B3-8D4E-C5295DE7DECC}"/>
              </a:ext>
            </a:extLst>
          </p:cNvPr>
          <p:cNvSpPr/>
          <p:nvPr userDrawn="1"/>
        </p:nvSpPr>
        <p:spPr bwMode="auto">
          <a:xfrm>
            <a:off x="9242843" y="7312329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FF99A4"/>
                </a:solidFill>
                <a:latin typeface="+mj-lt"/>
                <a:ea typeface="Segoe UI" pitchFamily="34" charset="0"/>
                <a:cs typeface="Segoe UI" pitchFamily="34" charset="0"/>
              </a:rPr>
              <a:t>Blue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#FF99A4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Red fill to denote critical</a:t>
            </a:r>
          </a:p>
        </p:txBody>
      </p:sp>
      <p:sp>
        <p:nvSpPr>
          <p:cNvPr id="153" name="Rectangle : coins arrondis 85">
            <a:extLst>
              <a:ext uri="{FF2B5EF4-FFF2-40B4-BE49-F238E27FC236}">
                <a16:creationId xmlns:a16="http://schemas.microsoft.com/office/drawing/2014/main" id="{02297BCD-2E15-42B5-A6A5-6965479D2DC0}"/>
              </a:ext>
            </a:extLst>
          </p:cNvPr>
          <p:cNvSpPr/>
          <p:nvPr userDrawn="1"/>
        </p:nvSpPr>
        <p:spPr bwMode="auto">
          <a:xfrm>
            <a:off x="9952270" y="7310321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98ECFE"/>
                </a:solidFill>
                <a:latin typeface="+mj-lt"/>
                <a:ea typeface="Segoe UI" pitchFamily="34" charset="0"/>
                <a:cs typeface="Segoe UI" pitchFamily="34" charset="0"/>
              </a:rPr>
              <a:t>Gaming cyan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#50E6FF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Cyan available for gaming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3C5FC8A-D8DC-4D16-8CFB-F2560F16285B}"/>
              </a:ext>
            </a:extLst>
          </p:cNvPr>
          <p:cNvSpPr/>
          <p:nvPr userDrawn="1"/>
        </p:nvSpPr>
        <p:spPr bwMode="auto">
          <a:xfrm rot="5400000">
            <a:off x="8123527" y="7539697"/>
            <a:ext cx="90000" cy="720000"/>
          </a:xfrm>
          <a:prstGeom prst="rect">
            <a:avLst/>
          </a:prstGeom>
          <a:solidFill>
            <a:srgbClr val="393D1B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DBE9EC-CDA0-4789-BFD7-40E9D51CD124}"/>
              </a:ext>
            </a:extLst>
          </p:cNvPr>
          <p:cNvSpPr/>
          <p:nvPr userDrawn="1"/>
        </p:nvSpPr>
        <p:spPr bwMode="auto">
          <a:xfrm rot="5400000">
            <a:off x="8834836" y="7539697"/>
            <a:ext cx="90000" cy="720000"/>
          </a:xfrm>
          <a:prstGeom prst="rect">
            <a:avLst/>
          </a:prstGeom>
          <a:solidFill>
            <a:srgbClr val="433519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66B48E0-0CD2-4364-A2DA-B1008356D3DD}"/>
              </a:ext>
            </a:extLst>
          </p:cNvPr>
          <p:cNvSpPr/>
          <p:nvPr userDrawn="1"/>
        </p:nvSpPr>
        <p:spPr bwMode="auto">
          <a:xfrm rot="5400000">
            <a:off x="9555586" y="7539697"/>
            <a:ext cx="90000" cy="720000"/>
          </a:xfrm>
          <a:prstGeom prst="rect">
            <a:avLst/>
          </a:prstGeom>
          <a:solidFill>
            <a:srgbClr val="442726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73D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106B234-5FEC-4D69-B904-0FED98E892FB}"/>
              </a:ext>
            </a:extLst>
          </p:cNvPr>
          <p:cNvSpPr/>
          <p:nvPr userDrawn="1"/>
        </p:nvSpPr>
        <p:spPr bwMode="auto">
          <a:xfrm rot="5400000">
            <a:off x="10274461" y="7539697"/>
            <a:ext cx="90000" cy="720000"/>
          </a:xfrm>
          <a:prstGeom prst="rect">
            <a:avLst/>
          </a:prstGeom>
          <a:solidFill>
            <a:srgbClr val="FF5100"/>
          </a:solidFill>
          <a:ln>
            <a:solidFill>
              <a:srgbClr val="1D1D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77029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9" name="Rectangle : coins arrondis 85">
            <a:extLst>
              <a:ext uri="{FF2B5EF4-FFF2-40B4-BE49-F238E27FC236}">
                <a16:creationId xmlns:a16="http://schemas.microsoft.com/office/drawing/2014/main" id="{5622DC5F-1BF1-4407-BD75-4F5EA1D643B5}"/>
              </a:ext>
            </a:extLst>
          </p:cNvPr>
          <p:cNvSpPr/>
          <p:nvPr userDrawn="1"/>
        </p:nvSpPr>
        <p:spPr bwMode="auto">
          <a:xfrm>
            <a:off x="7800961" y="7960233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6CCB5F"/>
                </a:solidFill>
                <a:latin typeface="+mj-lt"/>
                <a:ea typeface="Segoe UI" pitchFamily="34" charset="0"/>
                <a:cs typeface="Segoe UI" pitchFamily="34" charset="0"/>
              </a:rPr>
              <a:t>Success background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#383D1B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Background to use with success green</a:t>
            </a:r>
          </a:p>
        </p:txBody>
      </p:sp>
      <p:sp>
        <p:nvSpPr>
          <p:cNvPr id="261" name="Rectangle : coins arrondis 85">
            <a:extLst>
              <a:ext uri="{FF2B5EF4-FFF2-40B4-BE49-F238E27FC236}">
                <a16:creationId xmlns:a16="http://schemas.microsoft.com/office/drawing/2014/main" id="{6C784D69-8F4C-487D-9A0A-672948A6BEA6}"/>
              </a:ext>
            </a:extLst>
          </p:cNvPr>
          <p:cNvSpPr/>
          <p:nvPr userDrawn="1"/>
        </p:nvSpPr>
        <p:spPr bwMode="auto">
          <a:xfrm>
            <a:off x="8520586" y="7957511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FCE100"/>
                </a:solidFill>
                <a:latin typeface="+mj-lt"/>
                <a:ea typeface="Segoe UI" pitchFamily="34" charset="0"/>
                <a:cs typeface="Segoe UI" pitchFamily="34" charset="0"/>
              </a:rPr>
              <a:t>Caution background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#433519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Background to use with caution yellow</a:t>
            </a:r>
          </a:p>
        </p:txBody>
      </p:sp>
      <p:sp>
        <p:nvSpPr>
          <p:cNvPr id="263" name="Rectangle : coins arrondis 85">
            <a:extLst>
              <a:ext uri="{FF2B5EF4-FFF2-40B4-BE49-F238E27FC236}">
                <a16:creationId xmlns:a16="http://schemas.microsoft.com/office/drawing/2014/main" id="{EC989DAF-9DB3-422C-B7B7-65A7E8CFE3DC}"/>
              </a:ext>
            </a:extLst>
          </p:cNvPr>
          <p:cNvSpPr/>
          <p:nvPr userDrawn="1"/>
        </p:nvSpPr>
        <p:spPr bwMode="auto">
          <a:xfrm>
            <a:off x="9250408" y="7959519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FF99A4"/>
                </a:solidFill>
                <a:latin typeface="+mj-lt"/>
                <a:ea typeface="Segoe UI" pitchFamily="34" charset="0"/>
                <a:cs typeface="Segoe UI" pitchFamily="34" charset="0"/>
              </a:rPr>
              <a:t>Critical background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#442726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Background to use with critical red</a:t>
            </a:r>
          </a:p>
        </p:txBody>
      </p:sp>
      <p:sp>
        <p:nvSpPr>
          <p:cNvPr id="265" name="Rectangle : coins arrondis 85">
            <a:extLst>
              <a:ext uri="{FF2B5EF4-FFF2-40B4-BE49-F238E27FC236}">
                <a16:creationId xmlns:a16="http://schemas.microsoft.com/office/drawing/2014/main" id="{332D6715-328E-4AB2-83CA-5B90D4CD6C83}"/>
              </a:ext>
            </a:extLst>
          </p:cNvPr>
          <p:cNvSpPr/>
          <p:nvPr userDrawn="1"/>
        </p:nvSpPr>
        <p:spPr bwMode="auto">
          <a:xfrm>
            <a:off x="9959836" y="7957511"/>
            <a:ext cx="719625" cy="300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00" tIns="45000" rIns="6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FF5100"/>
                </a:solidFill>
                <a:latin typeface="+mj-lt"/>
                <a:ea typeface="Segoe UI" pitchFamily="34" charset="0"/>
                <a:cs typeface="Segoe UI" pitchFamily="34" charset="0"/>
              </a:rPr>
              <a:t>Secondary blue type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Hex #FF5100</a:t>
            </a:r>
          </a:p>
          <a:p>
            <a:pPr defTabSz="777029"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Red available for gaming</a:t>
            </a:r>
          </a:p>
        </p:txBody>
      </p:sp>
    </p:spTree>
    <p:extLst>
      <p:ext uri="{BB962C8B-B14F-4D97-AF65-F5344CB8AC3E}">
        <p14:creationId xmlns:p14="http://schemas.microsoft.com/office/powerpoint/2010/main" val="423494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737" r:id="rId2"/>
    <p:sldLayoutId id="2147484405" r:id="rId3"/>
  </p:sldLayoutIdLst>
  <p:transition>
    <p:fade/>
  </p:transition>
  <p:hf hdr="0" dt="0"/>
  <p:txStyles>
    <p:titleStyle>
      <a:lvl1pPr algn="l" defTabSz="1119245" rtl="0" eaLnBrk="1" latinLnBrk="0" hangingPunct="1">
        <a:lnSpc>
          <a:spcPct val="110000"/>
        </a:lnSpc>
        <a:spcBef>
          <a:spcPct val="0"/>
        </a:spcBef>
        <a:spcAft>
          <a:spcPts val="1200"/>
        </a:spcAft>
        <a:buNone/>
        <a:defRPr lang="en-US" sz="1920" b="0" kern="1200" cap="none" spc="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119245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Wingdings" panose="05000000000000000000" pitchFamily="2" charset="2"/>
        <a:buNone/>
        <a:tabLst/>
        <a:defRPr sz="1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274309" marR="0" indent="0" algn="l" defTabSz="1119245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48618" marR="0" indent="0" algn="l" defTabSz="1119245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11516" marR="0" indent="-217162" algn="l" defTabSz="111924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28676" marR="0" indent="-201922" algn="l" defTabSz="111924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3077924" indent="-279812" algn="l" defTabSz="11192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7548" indent="-279812" algn="l" defTabSz="11192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7172" indent="-279812" algn="l" defTabSz="11192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56795" indent="-279812" algn="l" defTabSz="11192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59622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119245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78868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238492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98116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357737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917359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476984" algn="l" defTabSz="11192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7" pos="7320" userDrawn="1">
          <p15:clr>
            <a:srgbClr val="C35EA4"/>
          </p15:clr>
        </p15:guide>
        <p15:guide id="26" orient="horz" pos="3960" userDrawn="1">
          <p15:clr>
            <a:srgbClr val="C35EA4"/>
          </p15:clr>
        </p15:guide>
        <p15:guide id="29" orient="horz" pos="4135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orient="horz" pos="360" userDrawn="1">
          <p15:clr>
            <a:srgbClr val="C35EA4"/>
          </p15:clr>
        </p15:guide>
        <p15:guide id="34" orient="horz" pos="2160" userDrawn="1">
          <p15:clr>
            <a:srgbClr val="5ACBF0"/>
          </p15:clr>
        </p15:guide>
        <p15:guide id="35" orient="horz" pos="1860" userDrawn="1">
          <p15:clr>
            <a:srgbClr val="A4A3A4"/>
          </p15:clr>
        </p15:guide>
        <p15:guide id="37" orient="horz" pos="960" userDrawn="1">
          <p15:clr>
            <a:srgbClr val="5ACBF0"/>
          </p15:clr>
        </p15:guide>
        <p15:guide id="38" orient="horz" pos="1272" userDrawn="1">
          <p15:clr>
            <a:srgbClr val="5ACBF0"/>
          </p15:clr>
        </p15:guide>
        <p15:guide id="39" orient="horz" pos="1560" userDrawn="1">
          <p15:clr>
            <a:srgbClr val="A4A3A4"/>
          </p15:clr>
        </p15:guide>
        <p15:guide id="40" orient="horz" pos="660" userDrawn="1">
          <p15:clr>
            <a:srgbClr val="A4A3A4"/>
          </p15:clr>
        </p15:guide>
        <p15:guide id="41" orient="horz" pos="2460" userDrawn="1">
          <p15:clr>
            <a:srgbClr val="A4A3A4"/>
          </p15:clr>
        </p15:guide>
        <p15:guide id="42" orient="horz" pos="2760" userDrawn="1">
          <p15:clr>
            <a:srgbClr val="A4A3A4"/>
          </p15:clr>
        </p15:guide>
        <p15:guide id="43" orient="horz" pos="3060" userDrawn="1">
          <p15:clr>
            <a:srgbClr val="A4A3A4"/>
          </p15:clr>
        </p15:guide>
        <p15:guide id="44" orient="horz" pos="3360" userDrawn="1">
          <p15:clr>
            <a:srgbClr val="A4A3A4"/>
          </p15:clr>
        </p15:guide>
        <p15:guide id="45" orient="horz" pos="3660" userDrawn="1">
          <p15:clr>
            <a:srgbClr val="A4A3A4"/>
          </p15:clr>
        </p15:guide>
        <p15:guide id="46" pos="360" userDrawn="1">
          <p15:clr>
            <a:srgbClr val="C35EA4"/>
          </p15:clr>
        </p15:guide>
        <p15:guide id="47" pos="3206" userDrawn="1">
          <p15:clr>
            <a:srgbClr val="A4A3A4"/>
          </p15:clr>
        </p15:guide>
        <p15:guide id="48" pos="2617" userDrawn="1">
          <p15:clr>
            <a:srgbClr val="A4A3A4"/>
          </p15:clr>
        </p15:guide>
        <p15:guide id="49" pos="2030" userDrawn="1">
          <p15:clr>
            <a:srgbClr val="5ACBF0"/>
          </p15:clr>
        </p15:guide>
        <p15:guide id="50" pos="1440" userDrawn="1">
          <p15:clr>
            <a:srgbClr val="A4A3A4"/>
          </p15:clr>
        </p15:guide>
        <p15:guide id="51" pos="854" userDrawn="1">
          <p15:clr>
            <a:srgbClr val="A4A3A4"/>
          </p15:clr>
        </p15:guide>
        <p15:guide id="52" pos="948" userDrawn="1">
          <p15:clr>
            <a:srgbClr val="A4A3A4"/>
          </p15:clr>
        </p15:guide>
        <p15:guide id="53" pos="1534" userDrawn="1">
          <p15:clr>
            <a:srgbClr val="A4A3A4"/>
          </p15:clr>
        </p15:guide>
        <p15:guide id="54" pos="2124" userDrawn="1">
          <p15:clr>
            <a:srgbClr val="5ACBF0"/>
          </p15:clr>
        </p15:guide>
        <p15:guide id="55" pos="2714" userDrawn="1">
          <p15:clr>
            <a:srgbClr val="A4A3A4"/>
          </p15:clr>
        </p15:guide>
        <p15:guide id="56" pos="3301" userDrawn="1">
          <p15:clr>
            <a:srgbClr val="A4A3A4"/>
          </p15:clr>
        </p15:guide>
        <p15:guide id="57" pos="3793" userDrawn="1">
          <p15:clr>
            <a:srgbClr val="5ACBF0"/>
          </p15:clr>
        </p15:guide>
        <p15:guide id="58" pos="3890" userDrawn="1">
          <p15:clr>
            <a:srgbClr val="5ACBF0"/>
          </p15:clr>
        </p15:guide>
        <p15:guide id="59" pos="4383" userDrawn="1">
          <p15:clr>
            <a:srgbClr val="A4A3A4"/>
          </p15:clr>
        </p15:guide>
        <p15:guide id="60" pos="4969" userDrawn="1">
          <p15:clr>
            <a:srgbClr val="A4A3A4"/>
          </p15:clr>
        </p15:guide>
        <p15:guide id="61" pos="5558" userDrawn="1">
          <p15:clr>
            <a:srgbClr val="5ACBF0"/>
          </p15:clr>
        </p15:guide>
        <p15:guide id="62" pos="6145" userDrawn="1">
          <p15:clr>
            <a:srgbClr val="A4A3A4"/>
          </p15:clr>
        </p15:guide>
        <p15:guide id="63" pos="6735" userDrawn="1">
          <p15:clr>
            <a:srgbClr val="A4A3A4"/>
          </p15:clr>
        </p15:guide>
        <p15:guide id="65" pos="5067" userDrawn="1">
          <p15:clr>
            <a:srgbClr val="A4A3A4"/>
          </p15:clr>
        </p15:guide>
        <p15:guide id="66" pos="5653" userDrawn="1">
          <p15:clr>
            <a:srgbClr val="5ACBF0"/>
          </p15:clr>
        </p15:guide>
        <p15:guide id="67" pos="6243" userDrawn="1">
          <p15:clr>
            <a:srgbClr val="A4A3A4"/>
          </p15:clr>
        </p15:guide>
        <p15:guide id="68" pos="6830" userDrawn="1">
          <p15:clr>
            <a:srgbClr val="A4A3A4"/>
          </p15:clr>
        </p15:guide>
        <p15:guide id="69" pos="447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msix-feedback/idb-p/MSIXIdeas" TargetMode="External"/><Relationship Id="rId2" Type="http://schemas.openxmlformats.org/officeDocument/2006/relationships/hyperlink" Target="https://support.microsoft.com/en-us/windows/send-feedback-to-microsoft-with-the-feedback-hub-app-f59187f8-8739-22d6-ba93-f6661294933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community.microsoft.com/t5/msix/bd-p/MSIX-Discussions" TargetMode="External"/><Relationship Id="rId4" Type="http://schemas.openxmlformats.org/officeDocument/2006/relationships/hyperlink" Target="https://techcommunity.microsoft.com/t5/forums/postpage/board-id/MSIX-Discuss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icrosoftapc-my.sharepoint.com/:w:/r/personal/anbanerjee_microsoft_com/_layouts/15/Doc.aspx?sourcedoc=%7B1A37B074-96FF-4376-A595-4D3742551659%7D&amp;file=On%20Ramp%20kit%20for%20MPT%20and%20PSF.docx&amp;nav=eyJjIjoxMzExMTczNTc2fQ&amp;_DSL=1&amp;action=default&amp;mobileredirect=true&amp;share=IQF0sDca_5Z2Q6WVTTdCVRZZAZACrXyOYWzE9-35iaLRWzk&amp;cid=5c04ecbf-29b3-4903-82f1-e1be1fe95b2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virtual-desktop/what-is-app-attach#:~:text=do%20for%20you.-,What%20does%20MSIX%20app%20attach%20do%3F,-In%20an%20Azure" TargetMode="External"/><Relationship Id="rId2" Type="http://schemas.microsoft.com/office/2018/10/relationships/comments" Target="../comments/modernComment_104_8D2856A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virtual-desktop/app-attach-azure-portal" TargetMode="External"/><Relationship Id="rId2" Type="http://schemas.microsoft.com/office/2018/10/relationships/comments" Target="../comments/modernComment_102_B2EE17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en-us/azure/virtual-desktop/app-attach-msixmgr#:~:text=the%20following%20things%3A-,Download%20the%20MSIXMGR%20tool,-Get%20an%20MSIX" TargetMode="External"/><Relationship Id="rId4" Type="http://schemas.openxmlformats.org/officeDocument/2006/relationships/hyperlink" Target="https://github.com/microsoft/MSIX-Labs/blob/master/ITProLabs/On%20Ramp%20kit%20for%20MPT%20and%20PSF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B112-1B7F-434E-B291-A45B3ECC6B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1500" y="1640528"/>
            <a:ext cx="3096872" cy="422405"/>
          </a:xfrm>
        </p:spPr>
        <p:txBody>
          <a:bodyPr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MSIX App Attach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FF588C-707E-4BFC-BB6B-16B19B8AF5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On-ramp Guide</a:t>
            </a:r>
          </a:p>
        </p:txBody>
      </p:sp>
      <p:pic>
        <p:nvPicPr>
          <p:cNvPr id="3082" name="Picture 10" descr="CompTIA Cloud+ Certification Archives - Dade2">
            <a:extLst>
              <a:ext uri="{FF2B5EF4-FFF2-40B4-BE49-F238E27FC236}">
                <a16:creationId xmlns:a16="http://schemas.microsoft.com/office/drawing/2014/main" id="{39ADD5C8-D983-F7A0-2AD7-9C2703ADF55E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0" r="203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877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4B37D2-B040-95D8-C16E-9453D4705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593" y="1460572"/>
            <a:ext cx="4970412" cy="322035"/>
          </a:xfrm>
        </p:spPr>
        <p:txBody>
          <a:bodyPr/>
          <a:lstStyle/>
          <a:p>
            <a:r>
              <a:rPr lang="en-US" sz="2000"/>
              <a:t>Connect with us</a:t>
            </a:r>
            <a:endParaRPr lang="en-IN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F950D-B066-A46B-D23C-7258F263C44B}"/>
              </a:ext>
            </a:extLst>
          </p:cNvPr>
          <p:cNvSpPr txBox="1"/>
          <p:nvPr/>
        </p:nvSpPr>
        <p:spPr>
          <a:xfrm>
            <a:off x="594593" y="4079267"/>
            <a:ext cx="927665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>
                <a:hlinkClick r:id="rId2"/>
              </a:rPr>
              <a:t>Submit Feedback on MSIXMGR Tool or App Attach</a:t>
            </a:r>
            <a:endParaRPr lang="en-US"/>
          </a:p>
          <a:p>
            <a:pPr marL="342900" indent="-342900" algn="l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3"/>
              </a:rPr>
              <a:t>Submit Ideas and Feature Requests for MSIX App Attach</a:t>
            </a:r>
            <a:endParaRPr lang="en-US"/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Start a discussion here</a:t>
            </a:r>
            <a:endParaRPr lang="en-IN" sz="18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7FE9D50-4905-32B6-2E22-491BC212B4A8}"/>
              </a:ext>
            </a:extLst>
          </p:cNvPr>
          <p:cNvSpPr txBox="1">
            <a:spLocks/>
          </p:cNvSpPr>
          <p:nvPr/>
        </p:nvSpPr>
        <p:spPr>
          <a:xfrm>
            <a:off x="594593" y="3630097"/>
            <a:ext cx="4970412" cy="322035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Share your Feedback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E00DE-558C-979D-C5F9-D82778980021}"/>
              </a:ext>
            </a:extLst>
          </p:cNvPr>
          <p:cNvSpPr txBox="1"/>
          <p:nvPr/>
        </p:nvSpPr>
        <p:spPr>
          <a:xfrm>
            <a:off x="461934" y="1782607"/>
            <a:ext cx="77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hlinkClick r:id="rId5"/>
              </a:rPr>
              <a:t>Join the MSIX Tech Community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97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4C50F3-A533-0DFA-B080-7312E35D3327}"/>
              </a:ext>
            </a:extLst>
          </p:cNvPr>
          <p:cNvSpPr/>
          <p:nvPr/>
        </p:nvSpPr>
        <p:spPr bwMode="auto">
          <a:xfrm>
            <a:off x="6171407" y="0"/>
            <a:ext cx="602059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B112-1B7F-434E-B291-A45B3ECC6B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1500" y="1640528"/>
            <a:ext cx="3096872" cy="422405"/>
          </a:xfrm>
        </p:spPr>
        <p:txBody>
          <a:bodyPr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MSIX Packaging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FF588C-707E-4BFC-BB6B-16B19B8A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54" y="2409094"/>
            <a:ext cx="4675579" cy="14749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2"/>
              </a:rPr>
              <a:t>On Ramp kit for MPT and PSF.docx (sharepoint.com)</a:t>
            </a:r>
            <a:endParaRPr lang="en-US"/>
          </a:p>
        </p:txBody>
      </p:sp>
      <p:pic>
        <p:nvPicPr>
          <p:cNvPr id="8" name="Picture 2" descr="MSIX Packaging Tool">
            <a:extLst>
              <a:ext uri="{FF2B5EF4-FFF2-40B4-BE49-F238E27FC236}">
                <a16:creationId xmlns:a16="http://schemas.microsoft.com/office/drawing/2014/main" id="{397367AF-7517-B83F-3D2C-2E8B9D777C74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xfrm>
            <a:off x="8121684" y="1985147"/>
            <a:ext cx="2630018" cy="295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560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7A6560D-D3C9-0C58-F6D1-EDA39FC9F4A2}"/>
              </a:ext>
            </a:extLst>
          </p:cNvPr>
          <p:cNvSpPr txBox="1">
            <a:spLocks/>
          </p:cNvSpPr>
          <p:nvPr/>
        </p:nvSpPr>
        <p:spPr>
          <a:xfrm>
            <a:off x="435447" y="1214506"/>
            <a:ext cx="3662884" cy="195114"/>
          </a:xfrm>
          <a:prstGeom prst="rect">
            <a:avLst/>
          </a:prstGeom>
        </p:spPr>
        <p:txBody>
          <a:bodyPr/>
          <a:lstStyle>
            <a:lvl1pPr marL="0" marR="0" indent="0" algn="l" defTabSz="11192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2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74309" marR="0" indent="0" algn="l" defTabSz="11192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48618" marR="0" indent="0" algn="l" defTabSz="11192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67"/>
              </a:spcAft>
            </a:pPr>
            <a:r>
              <a:rPr lang="en-US" sz="1667">
                <a:ln w="3175">
                  <a:noFill/>
                </a:ln>
                <a:solidFill>
                  <a:srgbClr val="1B1B1B"/>
                </a:solidFill>
                <a:latin typeface="+mj-lt"/>
              </a:rPr>
              <a:t>What is MSIX App Attach?</a:t>
            </a:r>
            <a:endParaRPr lang="en-IN" sz="1667">
              <a:ln w="3175">
                <a:noFill/>
              </a:ln>
              <a:solidFill>
                <a:srgbClr val="1B1B1B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32509-5038-AFEF-0899-0A8AB8F18F2D}"/>
              </a:ext>
            </a:extLst>
          </p:cNvPr>
          <p:cNvSpPr txBox="1"/>
          <p:nvPr/>
        </p:nvSpPr>
        <p:spPr>
          <a:xfrm>
            <a:off x="549154" y="1647259"/>
            <a:ext cx="1036635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</a:rPr>
              <a:t>MSIX app attach is a way to deliver MSIX applications to both physical and virtual machines.</a:t>
            </a:r>
          </a:p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In simple words, it allows you to attach apps to the OS. 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hlinkClick r:id="rId3"/>
              </a:rPr>
              <a:t>Read more: What does MSIX App Attach do?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D7558B1-CDB9-71AD-5F95-DECF0E5595A1}"/>
              </a:ext>
            </a:extLst>
          </p:cNvPr>
          <p:cNvSpPr txBox="1">
            <a:spLocks/>
          </p:cNvSpPr>
          <p:nvPr/>
        </p:nvSpPr>
        <p:spPr>
          <a:xfrm>
            <a:off x="549153" y="2743200"/>
            <a:ext cx="5349437" cy="229069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is the MSIXMGR tool used for?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F1EB5-760E-C3CA-3A99-A43B841B6EA9}"/>
              </a:ext>
            </a:extLst>
          </p:cNvPr>
          <p:cNvSpPr txBox="1"/>
          <p:nvPr/>
        </p:nvSpPr>
        <p:spPr>
          <a:xfrm>
            <a:off x="549154" y="3199370"/>
            <a:ext cx="1036635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MSIXMGR takes an MSIX packaged application (.MSIX) and expands it into an MSIX image (VHD | VHDX | CimFS). That resulting MSIX image (.VHD(x) | CimFS) is what we upload to a storage account/file share in your AVD Deployment </a:t>
            </a:r>
            <a:br>
              <a:rPr lang="en-US" b="0" i="0" dirty="0">
                <a:solidFill>
                  <a:srgbClr val="333333"/>
                </a:solidFill>
                <a:effectLst/>
                <a:latin typeface="SegoeUI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SegoeUI"/>
              </a:rPr>
            </a:b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06362BC6-DA57-1D3D-A0B8-EF96B74A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53" y="4987429"/>
            <a:ext cx="5523650" cy="492443"/>
          </a:xfrm>
        </p:spPr>
        <p:txBody>
          <a:bodyPr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MSIX Image Creation with MSIXMGR Tool </a:t>
            </a:r>
            <a:br>
              <a:rPr lang="en-US" sz="1600"/>
            </a:br>
            <a:endParaRPr lang="en-US" sz="16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153FEE-A95B-EA76-B602-19065B203A1B}"/>
              </a:ext>
            </a:extLst>
          </p:cNvPr>
          <p:cNvCxnSpPr>
            <a:cxnSpLocks/>
          </p:cNvCxnSpPr>
          <p:nvPr/>
        </p:nvCxnSpPr>
        <p:spPr>
          <a:xfrm>
            <a:off x="1994126" y="6006257"/>
            <a:ext cx="8653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0958EA-E8E4-4478-69EE-B7A97D41E57E}"/>
              </a:ext>
            </a:extLst>
          </p:cNvPr>
          <p:cNvSpPr/>
          <p:nvPr/>
        </p:nvSpPr>
        <p:spPr bwMode="auto">
          <a:xfrm>
            <a:off x="549153" y="5593736"/>
            <a:ext cx="1444973" cy="7810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msix</a:t>
            </a: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BDD27-05BE-EBC8-0B04-E56F7E9478DA}"/>
              </a:ext>
            </a:extLst>
          </p:cNvPr>
          <p:cNvSpPr/>
          <p:nvPr/>
        </p:nvSpPr>
        <p:spPr bwMode="auto">
          <a:xfrm>
            <a:off x="2859488" y="5536361"/>
            <a:ext cx="1333500" cy="9397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.VHD(x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)/CimFS</a:t>
            </a:r>
            <a:endParaRPr lang="en-IN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E418E3-E3C4-5C35-8E71-BD8AA646850A}"/>
              </a:ext>
            </a:extLst>
          </p:cNvPr>
          <p:cNvCxnSpPr>
            <a:cxnSpLocks/>
          </p:cNvCxnSpPr>
          <p:nvPr/>
        </p:nvCxnSpPr>
        <p:spPr>
          <a:xfrm>
            <a:off x="4212038" y="5984261"/>
            <a:ext cx="108654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264FB8-6E63-C36C-3278-39CF350855A0}"/>
              </a:ext>
            </a:extLst>
          </p:cNvPr>
          <p:cNvSpPr txBox="1"/>
          <p:nvPr/>
        </p:nvSpPr>
        <p:spPr>
          <a:xfrm>
            <a:off x="4393709" y="5732115"/>
            <a:ext cx="7232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upload</a:t>
            </a:r>
            <a:endParaRPr lang="en-IN" sz="18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4EE9B87C-8EBC-6A9A-CC6E-B8865AE48BFA}"/>
              </a:ext>
            </a:extLst>
          </p:cNvPr>
          <p:cNvSpPr/>
          <p:nvPr/>
        </p:nvSpPr>
        <p:spPr bwMode="auto">
          <a:xfrm>
            <a:off x="5317634" y="5514362"/>
            <a:ext cx="1288354" cy="939798"/>
          </a:xfrm>
          <a:prstGeom prst="cloud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AVD</a:t>
            </a:r>
            <a:endParaRPr lang="en-IN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96F84-1FBE-D3C6-3BCE-C3780798D7C8}"/>
              </a:ext>
            </a:extLst>
          </p:cNvPr>
          <p:cNvSpPr txBox="1"/>
          <p:nvPr/>
        </p:nvSpPr>
        <p:spPr>
          <a:xfrm>
            <a:off x="2056561" y="5760036"/>
            <a:ext cx="7232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expand</a:t>
            </a:r>
            <a:endParaRPr lang="en-IN" sz="16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1079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9B9FCB-2CBC-4F56-8DCA-2B8DD701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54" y="1507518"/>
            <a:ext cx="10313590" cy="3547742"/>
          </a:xfrm>
        </p:spPr>
        <p:txBody>
          <a:bodyPr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r>
              <a:rPr lang="en-US" dirty="0"/>
              <a:t>1. A functioning Azure Virtual Desktop (AVD) deployment</a:t>
            </a:r>
            <a:br>
              <a:rPr lang="en-US" dirty="0"/>
            </a:br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Virtual Desktop MSIX app attach portal - Azure | Microsoft Learn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A list of MSIX apps </a:t>
            </a:r>
            <a:br>
              <a:rPr lang="en-US" dirty="0"/>
            </a:br>
            <a:r>
              <a:rPr lang="en-US" sz="1200" dirty="0"/>
              <a:t>if your apps are not in MSIX format:</a:t>
            </a:r>
            <a:br>
              <a:rPr lang="en-US" sz="1200" dirty="0"/>
            </a:br>
            <a:r>
              <a:rPr lang="en-US" sz="1200" dirty="0"/>
              <a:t>- Refer to </a:t>
            </a:r>
            <a:r>
              <a:rPr lang="en-US" sz="1200" dirty="0">
                <a:hlinkClick r:id="rId4"/>
              </a:rPr>
              <a:t>the On-Ramp Guide on MSIX Packaging Tool </a:t>
            </a:r>
            <a:r>
              <a:rPr lang="en-US" sz="1200" dirty="0"/>
              <a:t>to convert apps to .</a:t>
            </a:r>
            <a:r>
              <a:rPr lang="en-US" sz="1200" dirty="0" err="1"/>
              <a:t>msix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-</a:t>
            </a:r>
            <a:br>
              <a:rPr lang="en-US" sz="1200" dirty="0"/>
            </a:br>
            <a:r>
              <a:rPr lang="en-US" dirty="0"/>
              <a:t>3. Download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MSIXMGR Tool</a:t>
            </a:r>
            <a:br>
              <a:rPr lang="en-US" dirty="0"/>
            </a:br>
            <a:r>
              <a:rPr lang="en-US" sz="1200" dirty="0">
                <a:solidFill>
                  <a:srgbClr val="000000"/>
                </a:solidFill>
                <a:latin typeface="OpenSans-Regular"/>
              </a:rPr>
              <a:t>U</a:t>
            </a:r>
            <a:r>
              <a:rPr lang="en-US" sz="1200" dirty="0"/>
              <a:t>se will need administrative permissions on the machine where you'll create the MSIX image</a:t>
            </a:r>
            <a:br>
              <a:rPr lang="en-US" sz="1200" dirty="0"/>
            </a:br>
            <a:br>
              <a:rPr lang="en-US" sz="1200" dirty="0">
                <a:solidFill>
                  <a:srgbClr val="000000"/>
                </a:solidFill>
                <a:latin typeface="OpenSans-Regular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1670B-51EC-B593-CF02-7C2FAB685D15}"/>
              </a:ext>
            </a:extLst>
          </p:cNvPr>
          <p:cNvSpPr txBox="1">
            <a:spLocks/>
          </p:cNvSpPr>
          <p:nvPr/>
        </p:nvSpPr>
        <p:spPr>
          <a:xfrm>
            <a:off x="564454" y="1100101"/>
            <a:ext cx="2658746" cy="223406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Prerequisites </a:t>
            </a:r>
          </a:p>
        </p:txBody>
      </p:sp>
    </p:spTree>
    <p:extLst>
      <p:ext uri="{BB962C8B-B14F-4D97-AF65-F5344CB8AC3E}">
        <p14:creationId xmlns:p14="http://schemas.microsoft.com/office/powerpoint/2010/main" val="3001947952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1670B-51EC-B593-CF02-7C2FAB685D15}"/>
              </a:ext>
            </a:extLst>
          </p:cNvPr>
          <p:cNvSpPr txBox="1">
            <a:spLocks/>
          </p:cNvSpPr>
          <p:nvPr/>
        </p:nvSpPr>
        <p:spPr>
          <a:xfrm>
            <a:off x="564453" y="1089699"/>
            <a:ext cx="4779811" cy="233808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MSIXMGR Tool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5E5A318-5AA2-B9E8-5E07-AD231C083FC9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10313590" cy="283492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/>
              <a:t>Post downloading, unzip the                    . </a:t>
            </a:r>
          </a:p>
          <a:p>
            <a:pPr marL="342900" indent="-342900">
              <a:buAutoNum type="arabicPeriod"/>
            </a:pPr>
            <a:r>
              <a:rPr lang="en-US" sz="1600"/>
              <a:t>Copy the location of the unzipped folder </a:t>
            </a:r>
          </a:p>
          <a:p>
            <a:pPr marL="342900" indent="-342900">
              <a:buAutoNum type="arabicPeriod"/>
            </a:pPr>
            <a:r>
              <a:rPr lang="en-US" sz="1600"/>
              <a:t>Open a Command Prompt in elevated mode </a:t>
            </a:r>
          </a:p>
          <a:p>
            <a:pPr marL="342900" indent="-342900">
              <a:buAutoNum type="arabicPeriod"/>
            </a:pPr>
            <a:r>
              <a:rPr lang="en-US" sz="1600"/>
              <a:t>Navigate to the folder location copied in step 2.</a:t>
            </a:r>
          </a:p>
          <a:p>
            <a:pPr marL="342900" indent="-342900">
              <a:buAutoNum type="arabicPeriod"/>
            </a:pPr>
            <a:r>
              <a:rPr lang="en-US" sz="1600"/>
              <a:t>Create a temp folder in C Drive. This is destination where the </a:t>
            </a:r>
            <a:r>
              <a:rPr lang="en-US" sz="1600" err="1"/>
              <a:t>vhdx</a:t>
            </a:r>
            <a:r>
              <a:rPr lang="en-US" sz="1600"/>
              <a:t> will be created. </a:t>
            </a:r>
          </a:p>
          <a:p>
            <a:pPr marL="342900" indent="-342900">
              <a:buAutoNum type="arabicPeriod"/>
            </a:pPr>
            <a:r>
              <a:rPr lang="en-US" sz="1600"/>
              <a:t>Run the following command to unpack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2A080-182B-12C9-3E76-D788D856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0" t="5404"/>
          <a:stretch/>
        </p:blipFill>
        <p:spPr>
          <a:xfrm>
            <a:off x="3487719" y="1639360"/>
            <a:ext cx="1157446" cy="3063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B0E38-E59B-E20B-75D7-EEB3BC905F1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616220" y="1961532"/>
            <a:ext cx="2471564" cy="306329"/>
            <a:chOff x="1313957" y="2662657"/>
            <a:chExt cx="2471564" cy="3063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73889-1D66-419D-77BD-7C9D365285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1313957" y="2662657"/>
              <a:ext cx="2471564" cy="30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1AF5E5-A529-1A28-5DCE-6EC7ABB532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3065" t="24617" r="22092" b="26876"/>
            <a:stretch/>
          </p:blipFill>
          <p:spPr>
            <a:xfrm>
              <a:off x="1337647" y="2699151"/>
              <a:ext cx="2428924" cy="22408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10FB6-E74D-9965-1E00-42F8952FD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93" t="41214" r="55131" b="54089"/>
          <a:stretch/>
        </p:blipFill>
        <p:spPr>
          <a:xfrm>
            <a:off x="4975395" y="2308947"/>
            <a:ext cx="1403649" cy="265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AAA90-80FF-7234-5988-08FDB11F4538}"/>
              </a:ext>
            </a:extLst>
          </p:cNvPr>
          <p:cNvSpPr txBox="1"/>
          <p:nvPr/>
        </p:nvSpPr>
        <p:spPr>
          <a:xfrm>
            <a:off x="912356" y="3688739"/>
            <a:ext cx="102100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msixmgr.exe -Unpack -</a:t>
            </a:r>
            <a:r>
              <a:rPr lang="en-IN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packagePath</a:t>
            </a:r>
            <a:r>
              <a:rPr lang="en-IN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&lt;path to package&gt; -destination &lt;output folder&gt; [-</a:t>
            </a:r>
            <a:r>
              <a:rPr lang="en-IN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applyacls</a:t>
            </a:r>
            <a:r>
              <a:rPr lang="en-IN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] [-create] [-</a:t>
            </a:r>
            <a:r>
              <a:rPr lang="en-IN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vhdSize</a:t>
            </a:r>
            <a:r>
              <a:rPr lang="en-IN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&lt;size in MB&gt;] [-filetype &lt;CIM | VHD | VHDX&gt;] [-</a:t>
            </a:r>
            <a:r>
              <a:rPr lang="en-IN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rootDirectory</a:t>
            </a:r>
            <a:r>
              <a:rPr lang="en-IN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&lt;</a:t>
            </a:r>
            <a:r>
              <a:rPr lang="en-IN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rootDirectory</a:t>
            </a:r>
            <a:r>
              <a:rPr lang="en-IN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EF85B-C6AD-9F19-A698-2F0FC7943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437" y="4532758"/>
            <a:ext cx="9263130" cy="2028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390CE-B9B8-8B59-AE20-DA1C9325F783}"/>
              </a:ext>
            </a:extLst>
          </p:cNvPr>
          <p:cNvSpPr txBox="1"/>
          <p:nvPr/>
        </p:nvSpPr>
        <p:spPr>
          <a:xfrm>
            <a:off x="912356" y="4243837"/>
            <a:ext cx="9286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</a:t>
            </a:r>
            <a:endParaRPr lang="en-IN" sz="16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8756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1670B-51EC-B593-CF02-7C2FAB685D15}"/>
              </a:ext>
            </a:extLst>
          </p:cNvPr>
          <p:cNvSpPr txBox="1">
            <a:spLocks/>
          </p:cNvSpPr>
          <p:nvPr/>
        </p:nvSpPr>
        <p:spPr>
          <a:xfrm>
            <a:off x="564453" y="1089699"/>
            <a:ext cx="4779811" cy="233808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MSIXMGR Tool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5E5A318-5AA2-B9E8-5E07-AD231C083FC9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10313590" cy="354774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1E4C7-F47E-A3DF-98F0-0E50BB4C8168}"/>
              </a:ext>
            </a:extLst>
          </p:cNvPr>
          <p:cNvSpPr txBox="1"/>
          <p:nvPr/>
        </p:nvSpPr>
        <p:spPr>
          <a:xfrm>
            <a:off x="599660" y="1655129"/>
            <a:ext cx="102431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0" i="0">
                <a:effectLst/>
                <a:latin typeface="Segoe UI" panose="020B0502040204020203" pitchFamily="34" charset="0"/>
              </a:rPr>
              <a:t>Now that you've created the image, go to the destination folder and make sure you successfully created the MSIX image (.VHDX).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FA37F-FC11-1BED-1E2C-ABFE8C43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70" y="2739170"/>
            <a:ext cx="8558157" cy="2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993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5E5A318-5AA2-B9E8-5E07-AD231C083FC9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10313590" cy="354774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D944065-F142-F209-3AF5-12DD2F6E9C22}"/>
              </a:ext>
            </a:extLst>
          </p:cNvPr>
          <p:cNvSpPr txBox="1">
            <a:spLocks/>
          </p:cNvSpPr>
          <p:nvPr/>
        </p:nvSpPr>
        <p:spPr>
          <a:xfrm>
            <a:off x="564453" y="1090489"/>
            <a:ext cx="4779811" cy="233808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Navigate to Azure Portal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F33E4-A668-C837-F174-12F4F5E917ED}"/>
              </a:ext>
            </a:extLst>
          </p:cNvPr>
          <p:cNvSpPr txBox="1"/>
          <p:nvPr/>
        </p:nvSpPr>
        <p:spPr>
          <a:xfrm>
            <a:off x="564453" y="1554008"/>
            <a:ext cx="11063094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1600" b="0" i="0">
                <a:effectLst/>
                <a:latin typeface="Segoe UI" panose="020B0502040204020203" pitchFamily="34" charset="0"/>
              </a:rPr>
              <a:t>Open portal.azure.com &gt; Storage accounts &gt; File shares &gt;Select the </a:t>
            </a:r>
            <a:r>
              <a:rPr lang="en-US" sz="1600" b="0" i="0" err="1">
                <a:effectLst/>
                <a:latin typeface="Segoe UI" panose="020B0502040204020203" pitchFamily="34" charset="0"/>
              </a:rPr>
              <a:t>fileshare</a:t>
            </a:r>
            <a:r>
              <a:rPr lang="en-US" sz="1600" b="0" i="0">
                <a:effectLst/>
                <a:latin typeface="Segoe UI" panose="020B0502040204020203" pitchFamily="34" charset="0"/>
              </a:rPr>
              <a:t> &gt;                   </a:t>
            </a:r>
            <a:br>
              <a:rPr lang="en-US" sz="1600" b="0" i="0">
                <a:effectLst/>
                <a:latin typeface="Segoe UI" panose="020B0502040204020203" pitchFamily="34" charset="0"/>
              </a:rPr>
            </a:br>
            <a:r>
              <a:rPr lang="en-US" sz="1600" b="0" i="0">
                <a:effectLst/>
                <a:latin typeface="Segoe UI" panose="020B0502040204020203" pitchFamily="34" charset="0"/>
              </a:rPr>
              <a:t>- Upload the MSIX Image created earlier. </a:t>
            </a:r>
            <a:br>
              <a:rPr lang="en-US" sz="1600" b="0" i="0">
                <a:effectLst/>
                <a:latin typeface="Segoe UI" panose="020B0502040204020203" pitchFamily="34" charset="0"/>
              </a:rPr>
            </a:br>
            <a:br>
              <a:rPr lang="en-US" sz="1600" b="0" i="0">
                <a:effectLst/>
                <a:latin typeface="Segoe UI" panose="020B0502040204020203" pitchFamily="34" charset="0"/>
              </a:rPr>
            </a:br>
            <a:br>
              <a:rPr lang="en-US" sz="1600" b="0" i="0">
                <a:effectLst/>
                <a:latin typeface="Segoe UI" panose="020B0502040204020203" pitchFamily="34" charset="0"/>
              </a:rPr>
            </a:br>
            <a:br>
              <a:rPr lang="en-US" sz="1600" b="0" i="0">
                <a:effectLst/>
                <a:latin typeface="Segoe UI" panose="020B0502040204020203" pitchFamily="34" charset="0"/>
              </a:rPr>
            </a:br>
            <a:br>
              <a:rPr lang="en-US" sz="1600" b="0" i="0">
                <a:effectLst/>
                <a:latin typeface="Segoe UI" panose="020B0502040204020203" pitchFamily="34" charset="0"/>
              </a:rPr>
            </a:br>
            <a:endParaRPr lang="en-US" sz="1600" b="0" i="0">
              <a:effectLst/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sz="1600"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sz="1600" b="0" i="0">
              <a:effectLst/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sz="1600"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sz="1600" b="0" i="0">
              <a:effectLst/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sz="1600"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sz="1600" b="0" i="0">
              <a:effectLst/>
              <a:latin typeface="Segoe UI" panose="020B0502040204020203" pitchFamily="34" charset="0"/>
            </a:endParaRPr>
          </a:p>
          <a:p>
            <a:pPr algn="l"/>
            <a:br>
              <a:rPr lang="en-US" sz="1600">
                <a:latin typeface="Segoe UI" panose="020B0502040204020203" pitchFamily="34" charset="0"/>
              </a:rPr>
            </a:br>
            <a:br>
              <a:rPr lang="en-US" sz="1600">
                <a:latin typeface="Segoe UI" panose="020B0502040204020203" pitchFamily="34" charset="0"/>
              </a:rPr>
            </a:br>
            <a:r>
              <a:rPr lang="en-US" sz="1600" b="0" i="0">
                <a:effectLst/>
                <a:latin typeface="Segoe UI" panose="020B0502040204020203" pitchFamily="34" charset="0"/>
              </a:rPr>
              <a:t>2. Go to </a:t>
            </a:r>
            <a:r>
              <a:rPr lang="en-US" sz="1600">
                <a:latin typeface="Segoe UI" panose="020B0502040204020203" pitchFamily="34" charset="0"/>
              </a:rPr>
              <a:t>Properties </a:t>
            </a:r>
            <a:r>
              <a:rPr lang="en-US" sz="1600" b="0" i="0">
                <a:effectLst/>
                <a:latin typeface="Segoe UI" panose="020B0502040204020203" pitchFamily="34" charset="0"/>
              </a:rPr>
              <a:t>and copy Share URL:  </a:t>
            </a:r>
            <a:br>
              <a:rPr lang="en-US" sz="1600" b="0" i="0">
                <a:effectLst/>
                <a:latin typeface="Segoe UI" panose="020B0502040204020203" pitchFamily="34" charset="0"/>
              </a:rPr>
            </a:br>
            <a:endParaRPr lang="en-US" sz="1600" b="0" i="0">
              <a:effectLst/>
              <a:latin typeface="Segoe U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65645C-DB61-177B-C4CF-DD0103EB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399" y="1577696"/>
            <a:ext cx="1036519" cy="32391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2427406-C515-5131-E6A6-A04F592C50E1}"/>
              </a:ext>
            </a:extLst>
          </p:cNvPr>
          <p:cNvGrpSpPr/>
          <p:nvPr/>
        </p:nvGrpSpPr>
        <p:grpSpPr>
          <a:xfrm>
            <a:off x="1457670" y="2131319"/>
            <a:ext cx="9420373" cy="2766578"/>
            <a:chOff x="1457670" y="2338686"/>
            <a:chExt cx="9420373" cy="27665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4FE6438-6BE6-2DCE-B962-02129C956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670" y="2338686"/>
              <a:ext cx="9420373" cy="2766578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4B166B-85AA-C6AE-2DC8-B5B9D0B686BB}"/>
                </a:ext>
              </a:extLst>
            </p:cNvPr>
            <p:cNvSpPr/>
            <p:nvPr/>
          </p:nvSpPr>
          <p:spPr bwMode="auto">
            <a:xfrm>
              <a:off x="9755182" y="2383125"/>
              <a:ext cx="739099" cy="976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62F2D756-CEE5-32C0-3D85-DF70818C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19" y="5201812"/>
            <a:ext cx="1950551" cy="15783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6241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5E5A318-5AA2-B9E8-5E07-AD231C083FC9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10313590" cy="354774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D944065-F142-F209-3AF5-12DD2F6E9C22}"/>
              </a:ext>
            </a:extLst>
          </p:cNvPr>
          <p:cNvSpPr txBox="1">
            <a:spLocks/>
          </p:cNvSpPr>
          <p:nvPr/>
        </p:nvSpPr>
        <p:spPr>
          <a:xfrm>
            <a:off x="564453" y="1090489"/>
            <a:ext cx="4779811" cy="233808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Navigate to Azure Portal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F33E4-A668-C837-F174-12F4F5E917ED}"/>
              </a:ext>
            </a:extLst>
          </p:cNvPr>
          <p:cNvSpPr txBox="1"/>
          <p:nvPr/>
        </p:nvSpPr>
        <p:spPr>
          <a:xfrm>
            <a:off x="506946" y="1539076"/>
            <a:ext cx="7414695" cy="6124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1600" b="0" i="0">
                <a:effectLst/>
                <a:latin typeface="Segoe UI" panose="020B0502040204020203" pitchFamily="34" charset="0"/>
              </a:rPr>
              <a:t>Now go to Azure Virtual Desktop &gt; Host pools&gt; S</a:t>
            </a:r>
            <a:r>
              <a:rPr lang="en-US" sz="1600">
                <a:latin typeface="Segoe UI" panose="020B0502040204020203" pitchFamily="34" charset="0"/>
              </a:rPr>
              <a:t>elect the Host Pool where you want to put the MSIX Apps</a:t>
            </a:r>
          </a:p>
          <a:p>
            <a:pPr marL="342900" indent="-342900" algn="l">
              <a:buAutoNum type="arabicPeriod"/>
            </a:pPr>
            <a:r>
              <a:rPr lang="en-US" sz="1600" b="0" i="0">
                <a:effectLst/>
                <a:latin typeface="Segoe UI" panose="020B0502040204020203" pitchFamily="34" charset="0"/>
              </a:rPr>
              <a:t>Under Manage section &gt; MSIX packages &gt; </a:t>
            </a:r>
          </a:p>
          <a:p>
            <a:pPr marL="342900" indent="-342900" algn="l">
              <a:buAutoNum type="arabicPeriod"/>
            </a:pPr>
            <a:r>
              <a:rPr lang="en-US" sz="1600">
                <a:latin typeface="Segoe UI" panose="020B0502040204020203" pitchFamily="34" charset="0"/>
              </a:rPr>
              <a:t>Paste the MSIX Image Path and select </a:t>
            </a:r>
            <a:r>
              <a:rPr lang="en-US" sz="1600" b="1">
                <a:latin typeface="Segoe UI" panose="020B0502040204020203" pitchFamily="34" charset="0"/>
              </a:rPr>
              <a:t>Add</a:t>
            </a:r>
            <a:r>
              <a:rPr lang="en-US" sz="1600">
                <a:latin typeface="Segoe UI" panose="020B0502040204020203" pitchFamily="34" charset="0"/>
              </a:rPr>
              <a:t> to interrogate the MSIX container to check if the path is valid</a:t>
            </a:r>
          </a:p>
          <a:p>
            <a:pPr marL="342900" indent="-342900" algn="l">
              <a:buAutoNum type="arabicPeriod"/>
            </a:pPr>
            <a:r>
              <a:rPr lang="en-US" sz="1600">
                <a:latin typeface="Segoe UI" panose="020B0502040204020203" pitchFamily="34" charset="0"/>
              </a:rPr>
              <a:t>For Package applications, make sure the list contains all MSIX applications you want to be available to users in your MSIX package.</a:t>
            </a:r>
          </a:p>
          <a:p>
            <a:pPr marL="342900" indent="-342900" algn="l">
              <a:buAutoNum type="arabicPeriod"/>
            </a:pPr>
            <a:r>
              <a:rPr lang="en-US" sz="1600">
                <a:latin typeface="Segoe UI" panose="020B0502040204020203" pitchFamily="34" charset="0"/>
              </a:rPr>
              <a:t>Optionally, enter a </a:t>
            </a:r>
            <a:r>
              <a:rPr lang="en-US" sz="1600" b="1">
                <a:latin typeface="Segoe UI" panose="020B0502040204020203" pitchFamily="34" charset="0"/>
              </a:rPr>
              <a:t>Display name </a:t>
            </a:r>
            <a:r>
              <a:rPr lang="en-US" sz="1600">
                <a:latin typeface="Segoe UI" panose="020B0502040204020203" pitchFamily="34" charset="0"/>
              </a:rPr>
              <a:t>if you want your package to have a more user-friendly in your user deployments.</a:t>
            </a:r>
          </a:p>
          <a:p>
            <a:pPr marL="342900" indent="-342900" algn="l">
              <a:buAutoNum type="arabicPeriod"/>
            </a:pPr>
            <a:r>
              <a:rPr lang="en-US" sz="1600">
                <a:latin typeface="Segoe UI" panose="020B0502040204020203" pitchFamily="34" charset="0"/>
              </a:rPr>
              <a:t>Make sure the </a:t>
            </a:r>
            <a:r>
              <a:rPr lang="en-US" sz="1600" b="1">
                <a:latin typeface="Segoe UI" panose="020B0502040204020203" pitchFamily="34" charset="0"/>
              </a:rPr>
              <a:t>Version</a:t>
            </a:r>
            <a:r>
              <a:rPr lang="en-US" sz="1600">
                <a:latin typeface="Segoe UI" panose="020B0502040204020203" pitchFamily="34" charset="0"/>
              </a:rPr>
              <a:t> has the correct version number.</a:t>
            </a:r>
          </a:p>
          <a:p>
            <a:pPr marL="342900" indent="-342900" algn="l">
              <a:buAutoNum type="arabicPeriod"/>
            </a:pPr>
            <a:r>
              <a:rPr lang="en-US" sz="1600">
                <a:latin typeface="Segoe UI" panose="020B0502040204020203" pitchFamily="34" charset="0"/>
              </a:rPr>
              <a:t>Select the </a:t>
            </a:r>
            <a:r>
              <a:rPr lang="en-US" sz="1600" b="1">
                <a:latin typeface="Segoe UI" panose="020B0502040204020203" pitchFamily="34" charset="0"/>
              </a:rPr>
              <a:t>Registration type </a:t>
            </a:r>
            <a:r>
              <a:rPr lang="en-US" sz="1600">
                <a:latin typeface="Segoe UI" panose="020B0502040204020203" pitchFamily="34" charset="0"/>
              </a:rPr>
              <a:t>you want to use depending  on your needs:</a:t>
            </a:r>
          </a:p>
          <a:p>
            <a:pPr lvl="1"/>
            <a:r>
              <a:rPr lang="en-US" sz="1600">
                <a:latin typeface="Segoe UI" panose="020B0502040204020203" pitchFamily="34" charset="0"/>
              </a:rPr>
              <a:t> - </a:t>
            </a:r>
            <a:r>
              <a:rPr lang="en-US" sz="1600" b="1">
                <a:latin typeface="Segoe UI" panose="020B0502040204020203" pitchFamily="34" charset="0"/>
              </a:rPr>
              <a:t>On-demand</a:t>
            </a:r>
            <a:r>
              <a:rPr lang="en-US" sz="1600">
                <a:latin typeface="Segoe UI" panose="020B0502040204020203" pitchFamily="34" charset="0"/>
              </a:rPr>
              <a:t> registration postpones the full registration of the MSIX application until the user starts the application.     This is the registration type we recommend you use.</a:t>
            </a:r>
          </a:p>
          <a:p>
            <a:pPr lvl="1"/>
            <a:r>
              <a:rPr lang="en-US" sz="1600">
                <a:latin typeface="Segoe UI" panose="020B0502040204020203" pitchFamily="34" charset="0"/>
              </a:rPr>
              <a:t> - </a:t>
            </a:r>
            <a:r>
              <a:rPr lang="en-US" sz="1600" b="1">
                <a:latin typeface="Segoe UI" panose="020B0502040204020203" pitchFamily="34" charset="0"/>
              </a:rPr>
              <a:t>Log on blocking </a:t>
            </a:r>
            <a:r>
              <a:rPr lang="en-US" sz="1600">
                <a:latin typeface="Segoe UI" panose="020B0502040204020203" pitchFamily="34" charset="0"/>
              </a:rPr>
              <a:t>only registers while the user is signing in. We don't recommend this type because it can lead to longer sign-in times for users.</a:t>
            </a:r>
          </a:p>
          <a:p>
            <a:pPr algn="l"/>
            <a:endParaRPr lang="en-US" sz="1600">
              <a:latin typeface="Segoe UI" panose="020B0502040204020203" pitchFamily="34" charset="0"/>
            </a:endParaRPr>
          </a:p>
          <a:p>
            <a:pPr algn="l"/>
            <a:r>
              <a:rPr lang="en-US" sz="1600">
                <a:latin typeface="Segoe UI" panose="020B0502040204020203" pitchFamily="34" charset="0"/>
              </a:rPr>
              <a:t>8.  . For </a:t>
            </a:r>
            <a:r>
              <a:rPr lang="en-US" sz="1600" b="1">
                <a:latin typeface="Segoe UI" panose="020B0502040204020203" pitchFamily="34" charset="0"/>
              </a:rPr>
              <a:t>State</a:t>
            </a:r>
            <a:r>
              <a:rPr lang="en-US" sz="1600">
                <a:latin typeface="Segoe UI" panose="020B0502040204020203" pitchFamily="34" charset="0"/>
              </a:rPr>
              <a:t>, select your preferred state.</a:t>
            </a:r>
          </a:p>
          <a:p>
            <a:pPr lvl="1" algn="l"/>
            <a:r>
              <a:rPr lang="en-US" sz="1600">
                <a:latin typeface="Segoe UI" panose="020B0502040204020203" pitchFamily="34" charset="0"/>
              </a:rPr>
              <a:t>- The </a:t>
            </a:r>
            <a:r>
              <a:rPr lang="en-US" sz="1600" b="1">
                <a:latin typeface="Segoe UI" panose="020B0502040204020203" pitchFamily="34" charset="0"/>
              </a:rPr>
              <a:t>Active </a:t>
            </a:r>
            <a:r>
              <a:rPr lang="en-US" sz="1600">
                <a:latin typeface="Segoe UI" panose="020B0502040204020203" pitchFamily="34" charset="0"/>
              </a:rPr>
              <a:t>status lets users interact with the package.</a:t>
            </a:r>
          </a:p>
          <a:p>
            <a:pPr lvl="1" algn="l"/>
            <a:r>
              <a:rPr lang="en-US" sz="1600">
                <a:latin typeface="Segoe UI" panose="020B0502040204020203" pitchFamily="34" charset="0"/>
              </a:rPr>
              <a:t>- The </a:t>
            </a:r>
            <a:r>
              <a:rPr lang="en-US" sz="1600" b="1">
                <a:latin typeface="Segoe UI" panose="020B0502040204020203" pitchFamily="34" charset="0"/>
              </a:rPr>
              <a:t>Inactive</a:t>
            </a:r>
            <a:r>
              <a:rPr lang="en-US" sz="1600">
                <a:latin typeface="Segoe UI" panose="020B0502040204020203" pitchFamily="34" charset="0"/>
              </a:rPr>
              <a:t> status causes Azure Virtual Desktop to ignore the package and not deliver it to users.</a:t>
            </a:r>
          </a:p>
          <a:p>
            <a:pPr algn="l"/>
            <a:r>
              <a:rPr lang="en-US" sz="1600" b="0" i="0">
                <a:effectLst/>
                <a:latin typeface="Segoe UI" panose="020B0502040204020203" pitchFamily="34" charset="0"/>
              </a:rPr>
              <a:t>.</a:t>
            </a:r>
            <a:br>
              <a:rPr lang="en-US" sz="1600">
                <a:latin typeface="Segoe UI" panose="020B0502040204020203" pitchFamily="34" charset="0"/>
              </a:rPr>
            </a:br>
            <a:endParaRPr lang="en-US" sz="1600">
              <a:latin typeface="Segoe UI" panose="020B0502040204020203" pitchFamily="34" charset="0"/>
            </a:endParaRPr>
          </a:p>
          <a:p>
            <a:pPr algn="l"/>
            <a:endParaRPr lang="en-US" sz="1400"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endParaRPr lang="en-US" sz="1600">
              <a:latin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9AE6CB-50FF-7C3D-8FF7-4908C9922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4" t="31076" r="11616" b="18974"/>
          <a:stretch/>
        </p:blipFill>
        <p:spPr>
          <a:xfrm>
            <a:off x="4704661" y="2020936"/>
            <a:ext cx="867020" cy="265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6FAA08-902F-D5A9-0FF4-5A804D94F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2" r="2867"/>
          <a:stretch/>
        </p:blipFill>
        <p:spPr>
          <a:xfrm>
            <a:off x="8063124" y="383763"/>
            <a:ext cx="3781436" cy="61757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18795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1670B-51EC-B593-CF02-7C2FAB685D15}"/>
              </a:ext>
            </a:extLst>
          </p:cNvPr>
          <p:cNvSpPr txBox="1">
            <a:spLocks/>
          </p:cNvSpPr>
          <p:nvPr/>
        </p:nvSpPr>
        <p:spPr>
          <a:xfrm>
            <a:off x="564453" y="1089699"/>
            <a:ext cx="4779811" cy="233808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Publish MSIX apps to an application group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5E5A318-5AA2-B9E8-5E07-AD231C083FC9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10313590" cy="354774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840934-3988-23A3-F38E-21DA6B4A0C71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7073769" cy="283492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/>
              <a:t>Navigate to Azure Virtual Desktop &gt; Application groups &gt; Select application group you want to publish the app to </a:t>
            </a:r>
          </a:p>
          <a:p>
            <a:pPr marL="342900" indent="-342900">
              <a:buAutoNum type="arabicPeriod"/>
            </a:pPr>
            <a:r>
              <a:rPr lang="en-US" sz="1600"/>
              <a:t>Under Manage, go to Applications &gt; Add application </a:t>
            </a:r>
          </a:p>
          <a:p>
            <a:pPr marL="342900" indent="-342900">
              <a:buAutoNum type="arabicPeriod"/>
            </a:pPr>
            <a:r>
              <a:rPr lang="en-US" sz="1600"/>
              <a:t>Select Application source as MSIX package </a:t>
            </a:r>
          </a:p>
          <a:p>
            <a:pPr marL="342900" indent="-342900">
              <a:buAutoNum type="arabicPeriod"/>
            </a:pPr>
            <a:r>
              <a:rPr lang="en-US" sz="1600"/>
              <a:t>For Application name, enter a descriptive name for the application</a:t>
            </a:r>
          </a:p>
          <a:p>
            <a:pPr marL="342900" indent="-342900">
              <a:buAutoNum type="arabicPeriod"/>
            </a:pPr>
            <a:r>
              <a:rPr lang="en-US" sz="1600"/>
              <a:t>For Display name, enter a new name for the package that your users will see.</a:t>
            </a:r>
          </a:p>
          <a:p>
            <a:pPr marL="342900" indent="-342900">
              <a:buAutoNum type="arabicPeriod"/>
            </a:pPr>
            <a:r>
              <a:rPr lang="en-US" sz="1600"/>
              <a:t>For Description, enter a short description of the app package.</a:t>
            </a:r>
          </a:p>
          <a:p>
            <a:pPr marL="342900" indent="-342900">
              <a:buAutoNum type="arabicPeriod"/>
            </a:pPr>
            <a:r>
              <a:rPr lang="en-US" sz="1600"/>
              <a:t>If you're using a remote app group, you can also configure these options: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600">
                <a:ln w="3175">
                  <a:noFill/>
                </a:ln>
              </a:rPr>
              <a:t>Icon path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600">
                <a:ln w="3175">
                  <a:noFill/>
                </a:ln>
              </a:rPr>
              <a:t>Icon index</a:t>
            </a:r>
          </a:p>
          <a:p>
            <a:pPr algn="l">
              <a:buFont typeface="+mj-lt"/>
              <a:buAutoNum type="arabicPeriod"/>
            </a:pPr>
            <a:r>
              <a:rPr lang="en-US" sz="1600"/>
              <a:t>   When you're done, select Save.</a:t>
            </a:r>
            <a:br>
              <a:rPr lang="en-US" sz="1600"/>
            </a:br>
            <a:r>
              <a:rPr lang="en-US" sz="1600"/>
              <a:t>9.   Assign users to the App group &gt; Access Control (IAM) &gt; Role assignments</a:t>
            </a:r>
          </a:p>
          <a:p>
            <a:pPr algn="l"/>
            <a:r>
              <a:rPr lang="en-US" sz="1600"/>
              <a:t>10. Go to session hosts &gt; Restart Virtual Machine</a:t>
            </a:r>
          </a:p>
          <a:p>
            <a:pPr marL="342900" indent="-342900">
              <a:buAutoNum type="arabicPeriod"/>
            </a:pPr>
            <a:endParaRPr lang="en-US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B6F7F-47E1-58D3-1CB8-C98EA4370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4" t="31076" r="11616" b="18974"/>
          <a:stretch/>
        </p:blipFill>
        <p:spPr>
          <a:xfrm>
            <a:off x="5721248" y="2219718"/>
            <a:ext cx="867020" cy="265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A65B1D-76CA-6E10-B1A3-704A1A00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706" y="474593"/>
            <a:ext cx="3830841" cy="590881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3189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5E5A318-5AA2-B9E8-5E07-AD231C083FC9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10313590" cy="354774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840934-3988-23A3-F38E-21DA6B4A0C71}"/>
              </a:ext>
            </a:extLst>
          </p:cNvPr>
          <p:cNvSpPr txBox="1">
            <a:spLocks/>
          </p:cNvSpPr>
          <p:nvPr/>
        </p:nvSpPr>
        <p:spPr>
          <a:xfrm>
            <a:off x="564453" y="1655129"/>
            <a:ext cx="10895364" cy="283492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36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None/>
              <a:defRPr lang="en-US" sz="1800" b="0" kern="1200" cap="none" spc="0" baseline="0" noProof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sz="160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BDBD088-F438-C429-2CE1-171BE150A001}"/>
              </a:ext>
            </a:extLst>
          </p:cNvPr>
          <p:cNvSpPr txBox="1">
            <a:spLocks/>
          </p:cNvSpPr>
          <p:nvPr/>
        </p:nvSpPr>
        <p:spPr>
          <a:xfrm>
            <a:off x="564453" y="1089699"/>
            <a:ext cx="4779811" cy="233808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111924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667" b="0" kern="1200" cap="none" spc="0" baseline="0" dirty="0">
                <a:ln w="3175">
                  <a:noFill/>
                </a:ln>
                <a:solidFill>
                  <a:srgbClr val="1B1B1B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1119245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667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1516" marR="0" indent="-21716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28676" marR="0" indent="-201922" algn="l" defTabSz="111924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3077924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37548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97172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6795" indent="-279812" algn="l" defTabSz="1119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tx1"/>
                </a:solidFill>
                <a:latin typeface="Segoe UI" panose="020B0502040204020203" pitchFamily="34" charset="0"/>
              </a:rPr>
              <a:t>Remote Desktop Login </a:t>
            </a:r>
          </a:p>
          <a:p>
            <a:pPr algn="l"/>
            <a:endParaRPr lang="en-US" b="1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243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resentation template in light theme">
  <a:themeElements>
    <a:clrScheme name="Personnalisé 1">
      <a:dk1>
        <a:srgbClr val="000000"/>
      </a:dk1>
      <a:lt1>
        <a:srgbClr val="FFFFFF"/>
      </a:lt1>
      <a:dk2>
        <a:srgbClr val="243A5E"/>
      </a:dk2>
      <a:lt2>
        <a:srgbClr val="50E6FF"/>
      </a:lt2>
      <a:accent1>
        <a:srgbClr val="0078D4"/>
      </a:accent1>
      <a:accent2>
        <a:srgbClr val="D83B01"/>
      </a:accent2>
      <a:accent3>
        <a:srgbClr val="107C10"/>
      </a:accent3>
      <a:accent4>
        <a:srgbClr val="8661C5"/>
      </a:accent4>
      <a:accent5>
        <a:srgbClr val="008575"/>
      </a:accent5>
      <a:accent6>
        <a:srgbClr val="FFB900"/>
      </a:accent6>
      <a:hlink>
        <a:srgbClr val="505050"/>
      </a:hlink>
      <a:folHlink>
        <a:srgbClr val="505050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Presentation Template_2021 - light theme - July" id="{6D0850E1-66A3-47D9-A13B-3B54E7E36218}" vid="{4B86CD63-BEE8-437C-947E-39FFD4199935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71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OpenSans-Regular</vt:lpstr>
      <vt:lpstr>Segoe UI</vt:lpstr>
      <vt:lpstr>Segoe UI Semibold</vt:lpstr>
      <vt:lpstr>SegoeUI</vt:lpstr>
      <vt:lpstr>Wingdings</vt:lpstr>
      <vt:lpstr>Presentation template in light theme</vt:lpstr>
      <vt:lpstr>On-ramp Guide</vt:lpstr>
      <vt:lpstr>MSIX Image Creation with MSIXMGR Tool  </vt:lpstr>
      <vt:lpstr> 1. A functioning Azure Virtual Desktop (AVD) deployment Azure Virtual Desktop MSIX app attach portal - Azure | Microsoft Learn  2. A list of MSIX apps  if your apps are not in MSIX format: - Refer to the On-Ramp Guide on MSIX Packaging Tool to convert apps to .msix  - 3. Download MSIXMGR Tool Use will need administrative permissions on the machine where you'll create the MSIX image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Ramp kit for MPT and PSF.docx (sharepoint.com)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Fiza Azmi</dc:creator>
  <cp:lastModifiedBy>Fiza Azmi</cp:lastModifiedBy>
  <cp:revision>1</cp:revision>
  <dcterms:created xsi:type="dcterms:W3CDTF">2023-02-20T06:28:38Z</dcterms:created>
  <dcterms:modified xsi:type="dcterms:W3CDTF">2023-03-23T08:42:28Z</dcterms:modified>
</cp:coreProperties>
</file>