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3.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5"/>
    <p:sldMasterId id="2147484229" r:id="rId6"/>
    <p:sldMasterId id="2147484267" r:id="rId7"/>
    <p:sldMasterId id="2147484319" r:id="rId8"/>
  </p:sldMasterIdLst>
  <p:notesMasterIdLst>
    <p:notesMasterId r:id="rId23"/>
  </p:notesMasterIdLst>
  <p:handoutMasterIdLst>
    <p:handoutMasterId r:id="rId24"/>
  </p:handoutMasterIdLst>
  <p:sldIdLst>
    <p:sldId id="256" r:id="rId9"/>
    <p:sldId id="315" r:id="rId10"/>
    <p:sldId id="316" r:id="rId11"/>
    <p:sldId id="320" r:id="rId12"/>
    <p:sldId id="322" r:id="rId13"/>
    <p:sldId id="321" r:id="rId14"/>
    <p:sldId id="323" r:id="rId15"/>
    <p:sldId id="317" r:id="rId16"/>
    <p:sldId id="319" r:id="rId17"/>
    <p:sldId id="324" r:id="rId18"/>
    <p:sldId id="326" r:id="rId19"/>
    <p:sldId id="325" r:id="rId20"/>
    <p:sldId id="318" r:id="rId21"/>
    <p:sldId id="268" r:id="rId2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Mark Short" initials="MS" lastIdx="3" clrIdx="4">
    <p:extLst>
      <p:ext uri="{19B8F6BF-5375-455C-9EA6-DF929625EA0E}">
        <p15:presenceInfo xmlns:p15="http://schemas.microsoft.com/office/powerpoint/2012/main" userId="S-1-5-21-2127521184-1604012920-1887927527-22875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00188F"/>
    <a:srgbClr val="107C10"/>
    <a:srgbClr val="008272"/>
    <a:srgbClr val="B4009E"/>
    <a:srgbClr val="002050"/>
    <a:srgbClr val="00BCF2"/>
    <a:srgbClr val="525252"/>
    <a:srgbClr val="737373"/>
    <a:srgbClr val="E300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2AB3AD-B085-4695-8165-E0C6523471CB}" v="3764" dt="2018-05-18T07:57:47.8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70" autoAdjust="0"/>
    <p:restoredTop sz="81306" autoAdjust="0"/>
  </p:normalViewPr>
  <p:slideViewPr>
    <p:cSldViewPr>
      <p:cViewPr varScale="1">
        <p:scale>
          <a:sx n="80" d="100"/>
          <a:sy n="80" d="100"/>
        </p:scale>
        <p:origin x="834" y="84"/>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99" d="100"/>
          <a:sy n="99" d="100"/>
        </p:scale>
        <p:origin x="357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31"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el Ahmed" userId="c879773c89666459" providerId="LiveId" clId="{1C2AB3AD-B085-4695-8165-E0C6523471CB}"/>
    <pc:docChg chg="undo redo custSel addSld delSld modSld sldOrd">
      <pc:chgData name="Jameel Ahmed" userId="c879773c89666459" providerId="LiveId" clId="{1C2AB3AD-B085-4695-8165-E0C6523471CB}" dt="2018-05-18T07:57:47.820" v="3744"/>
      <pc:docMkLst>
        <pc:docMk/>
      </pc:docMkLst>
      <pc:sldChg chg="modSp">
        <pc:chgData name="Jameel Ahmed" userId="c879773c89666459" providerId="LiveId" clId="{1C2AB3AD-B085-4695-8165-E0C6523471CB}" dt="2018-05-18T02:36:15.246" v="4" actId="20577"/>
        <pc:sldMkLst>
          <pc:docMk/>
          <pc:sldMk cId="3427367740" sldId="316"/>
        </pc:sldMkLst>
        <pc:spChg chg="mod">
          <ac:chgData name="Jameel Ahmed" userId="c879773c89666459" providerId="LiveId" clId="{1C2AB3AD-B085-4695-8165-E0C6523471CB}" dt="2018-05-18T02:36:15.246" v="4" actId="20577"/>
          <ac:spMkLst>
            <pc:docMk/>
            <pc:sldMk cId="3427367740" sldId="316"/>
            <ac:spMk id="2" creationId="{CEA1BF4C-1BC8-48D0-9724-051A6666540C}"/>
          </ac:spMkLst>
        </pc:spChg>
      </pc:sldChg>
      <pc:sldChg chg="modNotesTx">
        <pc:chgData name="Jameel Ahmed" userId="c879773c89666459" providerId="LiveId" clId="{1C2AB3AD-B085-4695-8165-E0C6523471CB}" dt="2018-05-18T07:24:00.700" v="2131" actId="20577"/>
        <pc:sldMkLst>
          <pc:docMk/>
          <pc:sldMk cId="3372373557" sldId="317"/>
        </pc:sldMkLst>
      </pc:sldChg>
      <pc:sldChg chg="ord">
        <pc:chgData name="Jameel Ahmed" userId="c879773c89666459" providerId="LiveId" clId="{1C2AB3AD-B085-4695-8165-E0C6523471CB}" dt="2018-05-18T07:57:47.820" v="3744"/>
        <pc:sldMkLst>
          <pc:docMk/>
          <pc:sldMk cId="3146644390" sldId="318"/>
        </pc:sldMkLst>
      </pc:sldChg>
      <pc:sldChg chg="modNotesTx">
        <pc:chgData name="Jameel Ahmed" userId="c879773c89666459" providerId="LiveId" clId="{1C2AB3AD-B085-4695-8165-E0C6523471CB}" dt="2018-05-18T07:24:32.352" v="2157" actId="20577"/>
        <pc:sldMkLst>
          <pc:docMk/>
          <pc:sldMk cId="3333395142" sldId="319"/>
        </pc:sldMkLst>
      </pc:sldChg>
      <pc:sldChg chg="addSp delSp modSp add">
        <pc:chgData name="Jameel Ahmed" userId="c879773c89666459" providerId="LiveId" clId="{1C2AB3AD-B085-4695-8165-E0C6523471CB}" dt="2018-05-18T07:08:25.370" v="1770" actId="1076"/>
        <pc:sldMkLst>
          <pc:docMk/>
          <pc:sldMk cId="3295418250" sldId="320"/>
        </pc:sldMkLst>
        <pc:spChg chg="mod">
          <ac:chgData name="Jameel Ahmed" userId="c879773c89666459" providerId="LiveId" clId="{1C2AB3AD-B085-4695-8165-E0C6523471CB}" dt="2018-05-18T06:44:00.652" v="616" actId="20577"/>
          <ac:spMkLst>
            <pc:docMk/>
            <pc:sldMk cId="3295418250" sldId="320"/>
            <ac:spMk id="2" creationId="{8DBD8106-8FE0-4847-AC45-031096A77B74}"/>
          </ac:spMkLst>
        </pc:spChg>
        <pc:spChg chg="mod">
          <ac:chgData name="Jameel Ahmed" userId="c879773c89666459" providerId="LiveId" clId="{1C2AB3AD-B085-4695-8165-E0C6523471CB}" dt="2018-05-18T06:29:19.527" v="34" actId="20577"/>
          <ac:spMkLst>
            <pc:docMk/>
            <pc:sldMk cId="3295418250" sldId="320"/>
            <ac:spMk id="3" creationId="{1AACFDFF-4643-4732-9CB8-8287A5EE81E8}"/>
          </ac:spMkLst>
        </pc:spChg>
        <pc:spChg chg="add del">
          <ac:chgData name="Jameel Ahmed" userId="c879773c89666459" providerId="LiveId" clId="{1C2AB3AD-B085-4695-8165-E0C6523471CB}" dt="2018-05-18T03:29:33.876" v="7" actId="14100"/>
          <ac:spMkLst>
            <pc:docMk/>
            <pc:sldMk cId="3295418250" sldId="320"/>
            <ac:spMk id="4" creationId="{54C697A8-64EF-4722-87C0-F9C39EE79CA5}"/>
          </ac:spMkLst>
        </pc:spChg>
        <pc:picChg chg="add mod">
          <ac:chgData name="Jameel Ahmed" userId="c879773c89666459" providerId="LiveId" clId="{1C2AB3AD-B085-4695-8165-E0C6523471CB}" dt="2018-05-18T07:08:23.072" v="1769" actId="1076"/>
          <ac:picMkLst>
            <pc:docMk/>
            <pc:sldMk cId="3295418250" sldId="320"/>
            <ac:picMk id="4" creationId="{89EC9F65-28E7-43F9-8EE6-9A1393BE0C5C}"/>
          </ac:picMkLst>
        </pc:picChg>
        <pc:picChg chg="add del">
          <ac:chgData name="Jameel Ahmed" userId="c879773c89666459" providerId="LiveId" clId="{1C2AB3AD-B085-4695-8165-E0C6523471CB}" dt="2018-05-18T03:30:20.728" v="9" actId="478"/>
          <ac:picMkLst>
            <pc:docMk/>
            <pc:sldMk cId="3295418250" sldId="320"/>
            <ac:picMk id="5" creationId="{6F5FE43C-8639-426A-BE62-5009F85AF387}"/>
          </ac:picMkLst>
        </pc:picChg>
        <pc:picChg chg="add del">
          <ac:chgData name="Jameel Ahmed" userId="c879773c89666459" providerId="LiveId" clId="{1C2AB3AD-B085-4695-8165-E0C6523471CB}" dt="2018-05-18T06:57:56.435" v="945"/>
          <ac:picMkLst>
            <pc:docMk/>
            <pc:sldMk cId="3295418250" sldId="320"/>
            <ac:picMk id="5" creationId="{AFF43A5F-F6AD-4031-ADE6-ED1D539705CE}"/>
          </ac:picMkLst>
        </pc:picChg>
        <pc:picChg chg="add del mod">
          <ac:chgData name="Jameel Ahmed" userId="c879773c89666459" providerId="LiveId" clId="{1C2AB3AD-B085-4695-8165-E0C6523471CB}" dt="2018-05-18T06:33:13.482" v="35" actId="478"/>
          <ac:picMkLst>
            <pc:docMk/>
            <pc:sldMk cId="3295418250" sldId="320"/>
            <ac:picMk id="6" creationId="{519F9083-F4A1-471B-BCAC-377FECC45214}"/>
          </ac:picMkLst>
        </pc:picChg>
        <pc:picChg chg="add mod">
          <ac:chgData name="Jameel Ahmed" userId="c879773c89666459" providerId="LiveId" clId="{1C2AB3AD-B085-4695-8165-E0C6523471CB}" dt="2018-05-18T07:08:25.370" v="1770" actId="1076"/>
          <ac:picMkLst>
            <pc:docMk/>
            <pc:sldMk cId="3295418250" sldId="320"/>
            <ac:picMk id="7" creationId="{417C0D03-B930-497A-99A4-7CB5878E34A3}"/>
          </ac:picMkLst>
        </pc:picChg>
      </pc:sldChg>
      <pc:sldChg chg="addSp delSp modSp add">
        <pc:chgData name="Jameel Ahmed" userId="c879773c89666459" providerId="LiveId" clId="{1C2AB3AD-B085-4695-8165-E0C6523471CB}" dt="2018-05-18T07:26:45.821" v="2311" actId="14100"/>
        <pc:sldMkLst>
          <pc:docMk/>
          <pc:sldMk cId="1754442003" sldId="321"/>
        </pc:sldMkLst>
        <pc:spChg chg="mod">
          <ac:chgData name="Jameel Ahmed" userId="c879773c89666459" providerId="LiveId" clId="{1C2AB3AD-B085-4695-8165-E0C6523471CB}" dt="2018-05-18T07:26:39.504" v="2310" actId="12"/>
          <ac:spMkLst>
            <pc:docMk/>
            <pc:sldMk cId="1754442003" sldId="321"/>
            <ac:spMk id="2" creationId="{8DBD8106-8FE0-4847-AC45-031096A77B74}"/>
          </ac:spMkLst>
        </pc:spChg>
        <pc:spChg chg="mod">
          <ac:chgData name="Jameel Ahmed" userId="c879773c89666459" providerId="LiveId" clId="{1C2AB3AD-B085-4695-8165-E0C6523471CB}" dt="2018-05-18T07:05:59.426" v="1759" actId="20577"/>
          <ac:spMkLst>
            <pc:docMk/>
            <pc:sldMk cId="1754442003" sldId="321"/>
            <ac:spMk id="3" creationId="{1AACFDFF-4643-4732-9CB8-8287A5EE81E8}"/>
          </ac:spMkLst>
        </pc:spChg>
        <pc:picChg chg="add mod">
          <ac:chgData name="Jameel Ahmed" userId="c879773c89666459" providerId="LiveId" clId="{1C2AB3AD-B085-4695-8165-E0C6523471CB}" dt="2018-05-18T07:26:45.821" v="2311" actId="14100"/>
          <ac:picMkLst>
            <pc:docMk/>
            <pc:sldMk cId="1754442003" sldId="321"/>
            <ac:picMk id="5" creationId="{1E8D3AFA-AE72-4FF7-964C-6E6D8382C8DF}"/>
          </ac:picMkLst>
        </pc:picChg>
        <pc:picChg chg="del">
          <ac:chgData name="Jameel Ahmed" userId="c879773c89666459" providerId="LiveId" clId="{1C2AB3AD-B085-4695-8165-E0C6523471CB}" dt="2018-05-18T06:57:59.730" v="946" actId="478"/>
          <ac:picMkLst>
            <pc:docMk/>
            <pc:sldMk cId="1754442003" sldId="321"/>
            <ac:picMk id="6" creationId="{519F9083-F4A1-471B-BCAC-377FECC45214}"/>
          </ac:picMkLst>
        </pc:picChg>
      </pc:sldChg>
      <pc:sldChg chg="addSp delSp modSp add">
        <pc:chgData name="Jameel Ahmed" userId="c879773c89666459" providerId="LiveId" clId="{1C2AB3AD-B085-4695-8165-E0C6523471CB}" dt="2018-05-18T07:28:33.265" v="2377" actId="14100"/>
        <pc:sldMkLst>
          <pc:docMk/>
          <pc:sldMk cId="2535146932" sldId="322"/>
        </pc:sldMkLst>
        <pc:spChg chg="mod">
          <ac:chgData name="Jameel Ahmed" userId="c879773c89666459" providerId="LiveId" clId="{1C2AB3AD-B085-4695-8165-E0C6523471CB}" dt="2018-05-18T07:28:14.073" v="2375" actId="20577"/>
          <ac:spMkLst>
            <pc:docMk/>
            <pc:sldMk cId="2535146932" sldId="322"/>
            <ac:spMk id="2" creationId="{8DBD8106-8FE0-4847-AC45-031096A77B74}"/>
          </ac:spMkLst>
        </pc:spChg>
        <pc:spChg chg="mod">
          <ac:chgData name="Jameel Ahmed" userId="c879773c89666459" providerId="LiveId" clId="{1C2AB3AD-B085-4695-8165-E0C6523471CB}" dt="2018-05-18T06:36:12.009" v="217" actId="20577"/>
          <ac:spMkLst>
            <pc:docMk/>
            <pc:sldMk cId="2535146932" sldId="322"/>
            <ac:spMk id="3" creationId="{1AACFDFF-4643-4732-9CB8-8287A5EE81E8}"/>
          </ac:spMkLst>
        </pc:spChg>
        <pc:picChg chg="del">
          <ac:chgData name="Jameel Ahmed" userId="c879773c89666459" providerId="LiveId" clId="{1C2AB3AD-B085-4695-8165-E0C6523471CB}" dt="2018-05-18T06:37:02.085" v="277" actId="478"/>
          <ac:picMkLst>
            <pc:docMk/>
            <pc:sldMk cId="2535146932" sldId="322"/>
            <ac:picMk id="4" creationId="{89EC9F65-28E7-43F9-8EE6-9A1393BE0C5C}"/>
          </ac:picMkLst>
        </pc:picChg>
        <pc:picChg chg="add mod">
          <ac:chgData name="Jameel Ahmed" userId="c879773c89666459" providerId="LiveId" clId="{1C2AB3AD-B085-4695-8165-E0C6523471CB}" dt="2018-05-18T07:28:33.265" v="2377" actId="14100"/>
          <ac:picMkLst>
            <pc:docMk/>
            <pc:sldMk cId="2535146932" sldId="322"/>
            <ac:picMk id="5" creationId="{BC6A4D41-EEC6-4787-9BC1-C1E9D46974A9}"/>
          </ac:picMkLst>
        </pc:picChg>
        <pc:picChg chg="add del mod">
          <ac:chgData name="Jameel Ahmed" userId="c879773c89666459" providerId="LiveId" clId="{1C2AB3AD-B085-4695-8165-E0C6523471CB}" dt="2018-05-18T06:50:19.548" v="620" actId="478"/>
          <ac:picMkLst>
            <pc:docMk/>
            <pc:sldMk cId="2535146932" sldId="322"/>
            <ac:picMk id="1026" creationId="{F51A7800-BA9A-45DA-95E5-7FC3146A878D}"/>
          </ac:picMkLst>
        </pc:picChg>
      </pc:sldChg>
      <pc:sldChg chg="addSp modSp add">
        <pc:chgData name="Jameel Ahmed" userId="c879773c89666459" providerId="LiveId" clId="{1C2AB3AD-B085-4695-8165-E0C6523471CB}" dt="2018-05-18T07:34:39.561" v="2537" actId="14100"/>
        <pc:sldMkLst>
          <pc:docMk/>
          <pc:sldMk cId="1235287511" sldId="323"/>
        </pc:sldMkLst>
        <pc:spChg chg="mod">
          <ac:chgData name="Jameel Ahmed" userId="c879773c89666459" providerId="LiveId" clId="{1C2AB3AD-B085-4695-8165-E0C6523471CB}" dt="2018-05-18T07:34:32.335" v="2535" actId="14100"/>
          <ac:spMkLst>
            <pc:docMk/>
            <pc:sldMk cId="1235287511" sldId="323"/>
            <ac:spMk id="2" creationId="{A1D6B1E6-1D80-44E1-924A-7B91406CD33D}"/>
          </ac:spMkLst>
        </pc:spChg>
        <pc:spChg chg="mod">
          <ac:chgData name="Jameel Ahmed" userId="c879773c89666459" providerId="LiveId" clId="{1C2AB3AD-B085-4695-8165-E0C6523471CB}" dt="2018-05-18T07:33:05.969" v="2400" actId="20577"/>
          <ac:spMkLst>
            <pc:docMk/>
            <pc:sldMk cId="1235287511" sldId="323"/>
            <ac:spMk id="3" creationId="{9CE8FB78-A013-4E49-9F1A-8FD2488320C2}"/>
          </ac:spMkLst>
        </pc:spChg>
        <pc:picChg chg="add mod">
          <ac:chgData name="Jameel Ahmed" userId="c879773c89666459" providerId="LiveId" clId="{1C2AB3AD-B085-4695-8165-E0C6523471CB}" dt="2018-05-18T07:34:39.561" v="2537" actId="14100"/>
          <ac:picMkLst>
            <pc:docMk/>
            <pc:sldMk cId="1235287511" sldId="323"/>
            <ac:picMk id="4" creationId="{47AA270E-1B7E-42E8-BBAC-EC04496D65BC}"/>
          </ac:picMkLst>
        </pc:picChg>
      </pc:sldChg>
      <pc:sldChg chg="addSp modSp add del ord">
        <pc:chgData name="Jameel Ahmed" userId="c879773c89666459" providerId="LiveId" clId="{1C2AB3AD-B085-4695-8165-E0C6523471CB}" dt="2018-05-18T07:20:25.784" v="1807" actId="2696"/>
        <pc:sldMkLst>
          <pc:docMk/>
          <pc:sldMk cId="2031472157" sldId="323"/>
        </pc:sldMkLst>
        <pc:graphicFrameChg chg="add mod">
          <ac:chgData name="Jameel Ahmed" userId="c879773c89666459" providerId="LiveId" clId="{1C2AB3AD-B085-4695-8165-E0C6523471CB}" dt="2018-05-18T07:18:09.661" v="1806" actId="20577"/>
          <ac:graphicFrameMkLst>
            <pc:docMk/>
            <pc:sldMk cId="2031472157" sldId="323"/>
            <ac:graphicFrameMk id="5" creationId="{CCE0CC33-6BE0-401B-93A0-D48CC40C2CC5}"/>
          </ac:graphicFrameMkLst>
        </pc:graphicFrameChg>
      </pc:sldChg>
      <pc:sldChg chg="delSp modSp add">
        <pc:chgData name="Jameel Ahmed" userId="c879773c89666459" providerId="LiveId" clId="{1C2AB3AD-B085-4695-8165-E0C6523471CB}" dt="2018-05-18T07:53:24.797" v="3656" actId="20577"/>
        <pc:sldMkLst>
          <pc:docMk/>
          <pc:sldMk cId="3858892546" sldId="324"/>
        </pc:sldMkLst>
        <pc:spChg chg="mod">
          <ac:chgData name="Jameel Ahmed" userId="c879773c89666459" providerId="LiveId" clId="{1C2AB3AD-B085-4695-8165-E0C6523471CB}" dt="2018-05-18T07:53:24.797" v="3656" actId="20577"/>
          <ac:spMkLst>
            <pc:docMk/>
            <pc:sldMk cId="3858892546" sldId="324"/>
            <ac:spMk id="2" creationId="{8DBD8106-8FE0-4847-AC45-031096A77B74}"/>
          </ac:spMkLst>
        </pc:spChg>
        <pc:spChg chg="mod">
          <ac:chgData name="Jameel Ahmed" userId="c879773c89666459" providerId="LiveId" clId="{1C2AB3AD-B085-4695-8165-E0C6523471CB}" dt="2018-05-18T07:50:15.770" v="3313" actId="6549"/>
          <ac:spMkLst>
            <pc:docMk/>
            <pc:sldMk cId="3858892546" sldId="324"/>
            <ac:spMk id="3" creationId="{1AACFDFF-4643-4732-9CB8-8287A5EE81E8}"/>
          </ac:spMkLst>
        </pc:spChg>
        <pc:picChg chg="del">
          <ac:chgData name="Jameel Ahmed" userId="c879773c89666459" providerId="LiveId" clId="{1C2AB3AD-B085-4695-8165-E0C6523471CB}" dt="2018-05-18T07:44:02.662" v="2941" actId="478"/>
          <ac:picMkLst>
            <pc:docMk/>
            <pc:sldMk cId="3858892546" sldId="324"/>
            <ac:picMk id="5" creationId="{BC6A4D41-EEC6-4787-9BC1-C1E9D46974A9}"/>
          </ac:picMkLst>
        </pc:picChg>
      </pc:sldChg>
      <pc:sldChg chg="addSp delSp modSp add">
        <pc:chgData name="Jameel Ahmed" userId="c879773c89666459" providerId="LiveId" clId="{1C2AB3AD-B085-4695-8165-E0C6523471CB}" dt="2018-05-18T07:57:03.133" v="3743" actId="20577"/>
        <pc:sldMkLst>
          <pc:docMk/>
          <pc:sldMk cId="482759049" sldId="325"/>
        </pc:sldMkLst>
        <pc:spChg chg="mod">
          <ac:chgData name="Jameel Ahmed" userId="c879773c89666459" providerId="LiveId" clId="{1C2AB3AD-B085-4695-8165-E0C6523471CB}" dt="2018-05-18T07:57:03.133" v="3743" actId="20577"/>
          <ac:spMkLst>
            <pc:docMk/>
            <pc:sldMk cId="482759049" sldId="325"/>
            <ac:spMk id="2" creationId="{8DBD8106-8FE0-4847-AC45-031096A77B74}"/>
          </ac:spMkLst>
        </pc:spChg>
        <pc:spChg chg="mod">
          <ac:chgData name="Jameel Ahmed" userId="c879773c89666459" providerId="LiveId" clId="{1C2AB3AD-B085-4695-8165-E0C6523471CB}" dt="2018-05-18T07:49:40.332" v="3303" actId="20577"/>
          <ac:spMkLst>
            <pc:docMk/>
            <pc:sldMk cId="482759049" sldId="325"/>
            <ac:spMk id="3" creationId="{1AACFDFF-4643-4732-9CB8-8287A5EE81E8}"/>
          </ac:spMkLst>
        </pc:spChg>
        <pc:picChg chg="add del">
          <ac:chgData name="Jameel Ahmed" userId="c879773c89666459" providerId="LiveId" clId="{1C2AB3AD-B085-4695-8165-E0C6523471CB}" dt="2018-05-18T07:56:16.617" v="3658" actId="478"/>
          <ac:picMkLst>
            <pc:docMk/>
            <pc:sldMk cId="482759049" sldId="325"/>
            <ac:picMk id="4" creationId="{D095C4B8-4A72-4F7F-A9B1-A2FE79419CAF}"/>
          </ac:picMkLst>
        </pc:picChg>
        <pc:picChg chg="add mod">
          <ac:chgData name="Jameel Ahmed" userId="c879773c89666459" providerId="LiveId" clId="{1C2AB3AD-B085-4695-8165-E0C6523471CB}" dt="2018-05-18T07:56:26.411" v="3661" actId="1076"/>
          <ac:picMkLst>
            <pc:docMk/>
            <pc:sldMk cId="482759049" sldId="325"/>
            <ac:picMk id="5" creationId="{F6A8C177-60EB-4AD0-935B-3E45AC2EFE55}"/>
          </ac:picMkLst>
        </pc:picChg>
      </pc:sldChg>
      <pc:sldChg chg="add">
        <pc:chgData name="Jameel Ahmed" userId="c879773c89666459" providerId="LiveId" clId="{1C2AB3AD-B085-4695-8165-E0C6523471CB}" dt="2018-05-18T07:49:59.515" v="3305"/>
        <pc:sldMkLst>
          <pc:docMk/>
          <pc:sldMk cId="3975559343" sldId="326"/>
        </pc:sldMkLst>
      </pc:sldChg>
    </pc:docChg>
  </pc:docChgLst>
  <pc:docChgLst>
    <pc:chgData name="Mohit Gupta (CANADA)" userId="21cbd873-977b-46b9-9e93-78c688961a76" providerId="ADAL" clId="{3673C1F0-6DFB-4688-AE5D-922D82A0EFDF}"/>
    <pc:docChg chg="custSel addSld modSld sldOrd">
      <pc:chgData name="Mohit Gupta (CANADA)" userId="21cbd873-977b-46b9-9e93-78c688961a76" providerId="ADAL" clId="{3673C1F0-6DFB-4688-AE5D-922D82A0EFDF}" dt="2018-05-11T10:48:06.809" v="309"/>
      <pc:docMkLst>
        <pc:docMk/>
      </pc:docMkLst>
      <pc:sldChg chg="modSp">
        <pc:chgData name="Mohit Gupta (CANADA)" userId="21cbd873-977b-46b9-9e93-78c688961a76" providerId="ADAL" clId="{3673C1F0-6DFB-4688-AE5D-922D82A0EFDF}" dt="2018-05-11T10:42:46.394" v="12" actId="20577"/>
        <pc:sldMkLst>
          <pc:docMk/>
          <pc:sldMk cId="1325058836" sldId="256"/>
        </pc:sldMkLst>
        <pc:spChg chg="mod">
          <ac:chgData name="Mohit Gupta (CANADA)" userId="21cbd873-977b-46b9-9e93-78c688961a76" providerId="ADAL" clId="{3673C1F0-6DFB-4688-AE5D-922D82A0EFDF}" dt="2018-05-11T10:42:46.394" v="12" actId="20577"/>
          <ac:spMkLst>
            <pc:docMk/>
            <pc:sldMk cId="1325058836" sldId="256"/>
            <ac:spMk id="6" creationId="{00000000-0000-0000-0000-000000000000}"/>
          </ac:spMkLst>
        </pc:spChg>
      </pc:sldChg>
      <pc:sldChg chg="modSp add">
        <pc:chgData name="Mohit Gupta (CANADA)" userId="21cbd873-977b-46b9-9e93-78c688961a76" providerId="ADAL" clId="{3673C1F0-6DFB-4688-AE5D-922D82A0EFDF}" dt="2018-05-11T10:44:28.027" v="175" actId="20577"/>
        <pc:sldMkLst>
          <pc:docMk/>
          <pc:sldMk cId="3427367740" sldId="316"/>
        </pc:sldMkLst>
        <pc:spChg chg="mod">
          <ac:chgData name="Mohit Gupta (CANADA)" userId="21cbd873-977b-46b9-9e93-78c688961a76" providerId="ADAL" clId="{3673C1F0-6DFB-4688-AE5D-922D82A0EFDF}" dt="2018-05-11T10:44:28.027" v="175" actId="20577"/>
          <ac:spMkLst>
            <pc:docMk/>
            <pc:sldMk cId="3427367740" sldId="316"/>
            <ac:spMk id="2" creationId="{CEA1BF4C-1BC8-48D0-9724-051A6666540C}"/>
          </ac:spMkLst>
        </pc:spChg>
        <pc:spChg chg="mod">
          <ac:chgData name="Mohit Gupta (CANADA)" userId="21cbd873-977b-46b9-9e93-78c688961a76" providerId="ADAL" clId="{3673C1F0-6DFB-4688-AE5D-922D82A0EFDF}" dt="2018-05-11T10:43:06.101" v="33" actId="20577"/>
          <ac:spMkLst>
            <pc:docMk/>
            <pc:sldMk cId="3427367740" sldId="316"/>
            <ac:spMk id="3" creationId="{C5459C8A-14EE-4284-9A4D-195F1CEF5F0A}"/>
          </ac:spMkLst>
        </pc:spChg>
      </pc:sldChg>
      <pc:sldChg chg="modSp add">
        <pc:chgData name="Mohit Gupta (CANADA)" userId="21cbd873-977b-46b9-9e93-78c688961a76" providerId="ADAL" clId="{3673C1F0-6DFB-4688-AE5D-922D82A0EFDF}" dt="2018-05-11T10:47:32.895" v="207" actId="20577"/>
        <pc:sldMkLst>
          <pc:docMk/>
          <pc:sldMk cId="3372373557" sldId="317"/>
        </pc:sldMkLst>
        <pc:spChg chg="mod">
          <ac:chgData name="Mohit Gupta (CANADA)" userId="21cbd873-977b-46b9-9e93-78c688961a76" providerId="ADAL" clId="{3673C1F0-6DFB-4688-AE5D-922D82A0EFDF}" dt="2018-05-11T10:47:30.593" v="203" actId="20577"/>
          <ac:spMkLst>
            <pc:docMk/>
            <pc:sldMk cId="3372373557" sldId="317"/>
            <ac:spMk id="2" creationId="{2234B162-388E-4C60-8723-F26C52F370D7}"/>
          </ac:spMkLst>
        </pc:spChg>
        <pc:spChg chg="mod">
          <ac:chgData name="Mohit Gupta (CANADA)" userId="21cbd873-977b-46b9-9e93-78c688961a76" providerId="ADAL" clId="{3673C1F0-6DFB-4688-AE5D-922D82A0EFDF}" dt="2018-05-11T10:47:32.895" v="207" actId="20577"/>
          <ac:spMkLst>
            <pc:docMk/>
            <pc:sldMk cId="3372373557" sldId="317"/>
            <ac:spMk id="3" creationId="{30257646-9E9C-49DD-B470-C35E62044C30}"/>
          </ac:spMkLst>
        </pc:spChg>
      </pc:sldChg>
      <pc:sldChg chg="modSp add ord">
        <pc:chgData name="Mohit Gupta (CANADA)" userId="21cbd873-977b-46b9-9e93-78c688961a76" providerId="ADAL" clId="{3673C1F0-6DFB-4688-AE5D-922D82A0EFDF}" dt="2018-05-11T10:48:06.809" v="309"/>
        <pc:sldMkLst>
          <pc:docMk/>
          <pc:sldMk cId="3146644390" sldId="318"/>
        </pc:sldMkLst>
        <pc:spChg chg="mod">
          <ac:chgData name="Mohit Gupta (CANADA)" userId="21cbd873-977b-46b9-9e93-78c688961a76" providerId="ADAL" clId="{3673C1F0-6DFB-4688-AE5D-922D82A0EFDF}" dt="2018-05-11T10:47:47.697" v="257" actId="313"/>
          <ac:spMkLst>
            <pc:docMk/>
            <pc:sldMk cId="3146644390" sldId="318"/>
            <ac:spMk id="2" creationId="{54ABFA4E-1FDF-4767-AAD5-D767F4A75E3C}"/>
          </ac:spMkLst>
        </pc:spChg>
        <pc:spChg chg="mod">
          <ac:chgData name="Mohit Gupta (CANADA)" userId="21cbd873-977b-46b9-9e93-78c688961a76" providerId="ADAL" clId="{3673C1F0-6DFB-4688-AE5D-922D82A0EFDF}" dt="2018-05-11T10:47:49.129" v="261" actId="20577"/>
          <ac:spMkLst>
            <pc:docMk/>
            <pc:sldMk cId="3146644390" sldId="318"/>
            <ac:spMk id="3" creationId="{325B09AA-4F10-4825-BCF4-C0283848ADD2}"/>
          </ac:spMkLst>
        </pc:spChg>
      </pc:sldChg>
      <pc:sldChg chg="modSp add">
        <pc:chgData name="Mohit Gupta (CANADA)" userId="21cbd873-977b-46b9-9e93-78c688961a76" providerId="ADAL" clId="{3673C1F0-6DFB-4688-AE5D-922D82A0EFDF}" dt="2018-05-11T10:48:03.321" v="308" actId="20577"/>
        <pc:sldMkLst>
          <pc:docMk/>
          <pc:sldMk cId="3333395142" sldId="319"/>
        </pc:sldMkLst>
        <pc:spChg chg="mod">
          <ac:chgData name="Mohit Gupta (CANADA)" userId="21cbd873-977b-46b9-9e93-78c688961a76" providerId="ADAL" clId="{3673C1F0-6DFB-4688-AE5D-922D82A0EFDF}" dt="2018-05-11T10:48:01.134" v="304" actId="20577"/>
          <ac:spMkLst>
            <pc:docMk/>
            <pc:sldMk cId="3333395142" sldId="319"/>
            <ac:spMk id="2" creationId="{E1E8DCAF-779E-4079-B10B-BFE95AD5E5F2}"/>
          </ac:spMkLst>
        </pc:spChg>
        <pc:spChg chg="mod">
          <ac:chgData name="Mohit Gupta (CANADA)" userId="21cbd873-977b-46b9-9e93-78c688961a76" providerId="ADAL" clId="{3673C1F0-6DFB-4688-AE5D-922D82A0EFDF}" dt="2018-05-11T10:48:03.321" v="308" actId="20577"/>
          <ac:spMkLst>
            <pc:docMk/>
            <pc:sldMk cId="3333395142" sldId="319"/>
            <ac:spMk id="3" creationId="{480AC82C-D8DA-40AE-A290-FD1D8540C8A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2021-05-27 10:34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2021-05-27 10:33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D0596E5-6523-4DD8-A9ED-0418BD42519C}" type="datetime8">
              <a:rPr lang="en-US" smtClean="0"/>
              <a:t>2021-05-27 10:33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525532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38595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2021-05-27 10:33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082241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Deploy using SSDT </a:t>
            </a:r>
          </a:p>
          <a:p>
            <a:r>
              <a:rPr lang="en-CA" dirty="0"/>
              <a:t>Show Project Properties\Configuration Properties\Deployment is empty. Close properties dialog.</a:t>
            </a:r>
          </a:p>
          <a:p>
            <a:r>
              <a:rPr lang="en-CA" dirty="0"/>
              <a:t>deploy to SSISDB catalog</a:t>
            </a:r>
          </a:p>
          <a:p>
            <a:r>
              <a:rPr lang="en-CA" dirty="0"/>
              <a:t>Show Project Properties\Configuration Properties\Deployment is not empty. Close properties dialog.</a:t>
            </a:r>
          </a:p>
          <a:p>
            <a:r>
              <a:rPr lang="en-CA" dirty="0"/>
              <a:t>redeploy to SSISDB catalog, notice deploy location is prepopulated now. </a:t>
            </a:r>
          </a:p>
          <a:p>
            <a:endParaRPr lang="en-CA" dirty="0"/>
          </a:p>
          <a:p>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2021-05-27 10:33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42794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Double-click to deploy</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2021-05-27 10:33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224018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2021-05-27 10:33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265690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2021-05-27 10:33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603511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2021-05-27 10:33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707888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3E44BDE-2AB0-49D2-8E67-B5D3E7155170}" type="datetime8">
              <a:rPr lang="en-US" smtClean="0">
                <a:solidFill>
                  <a:prstClr val="black"/>
                </a:solidFill>
              </a:rPr>
              <a:t>2021-05-27 10:33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5071878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0" y="2"/>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7"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0853"/>
            <a:ext cx="1828800" cy="393896"/>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1701713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29210988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1980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3281366"/>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5742053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5981002"/>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266726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4592722"/>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96309876"/>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15204161"/>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3643857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3750272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9944820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3794237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2340805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9825730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511068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02408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49320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43641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53396570"/>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762821327"/>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07566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a:t>Microsoft Services</a:t>
            </a:r>
            <a:endParaRPr lang="en-US" sz="2400">
              <a:latin typeface="Segoe UI"/>
            </a:endParaRPr>
          </a:p>
        </p:txBody>
      </p:sp>
    </p:spTree>
    <p:extLst>
      <p:ext uri="{BB962C8B-B14F-4D97-AF65-F5344CB8AC3E}">
        <p14:creationId xmlns:p14="http://schemas.microsoft.com/office/powerpoint/2010/main" val="2136400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a:t>Microsoft Services</a:t>
            </a:r>
            <a:endParaRPr lang="en-US" sz="2400">
              <a:latin typeface="Segoe UI"/>
            </a:endParaRPr>
          </a:p>
        </p:txBody>
      </p:sp>
    </p:spTree>
    <p:extLst>
      <p:ext uri="{BB962C8B-B14F-4D97-AF65-F5344CB8AC3E}">
        <p14:creationId xmlns:p14="http://schemas.microsoft.com/office/powerpoint/2010/main" val="39866662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8520234"/>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28373928"/>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1923241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79355233"/>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500228"/>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7437588"/>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3262219"/>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9448099"/>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423812"/>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9262564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9427240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4778629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5486484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0965533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175456"/>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342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35156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51222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6487572"/>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17822332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3284345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cSld name="3_General content light">
    <p:spTree>
      <p:nvGrpSpPr>
        <p:cNvPr id="1" name=""/>
        <p:cNvGrpSpPr/>
        <p:nvPr/>
      </p:nvGrpSpPr>
      <p:grpSpPr>
        <a:xfrm>
          <a:off x="0" y="0"/>
          <a:ext cx="0" cy="0"/>
          <a:chOff x="0" y="0"/>
          <a:chExt cx="0" cy="0"/>
        </a:xfrm>
      </p:grpSpPr>
      <p:sp>
        <p:nvSpPr>
          <p:cNvPr id="2" name="Title 1"/>
          <p:cNvSpPr>
            <a:spLocks noGrp="1"/>
          </p:cNvSpPr>
          <p:nvPr>
            <p:ph type="title"/>
          </p:nvPr>
        </p:nvSpPr>
        <p:spPr>
          <a:xfrm>
            <a:off x="155456" y="310869"/>
            <a:ext cx="11659195" cy="699453"/>
          </a:xfrm>
          <a:noFill/>
        </p:spPr>
        <p:txBody>
          <a:bodyPr>
            <a:noAutofit/>
          </a:bodyPr>
          <a:lstStyle>
            <a:lvl1pPr>
              <a:defRPr sz="3672" baseline="0">
                <a:solidFill>
                  <a:schemeClr val="accent1"/>
                </a:solidFill>
                <a:latin typeface="Segoe UI Light" panose="020B0502040204020203" pitchFamily="34" charset="0"/>
                <a:cs typeface="Segoe UI Light" panose="020B0502040204020203" pitchFamily="34" charset="0"/>
              </a:defRPr>
            </a:lvl1pPr>
          </a:lstStyle>
          <a:p>
            <a:r>
              <a:rPr lang="en-US"/>
              <a:t>Click to edit Master title style</a:t>
            </a:r>
          </a:p>
        </p:txBody>
      </p:sp>
      <p:sp>
        <p:nvSpPr>
          <p:cNvPr id="14" name="Content Placeholder 13"/>
          <p:cNvSpPr>
            <a:spLocks noGrp="1"/>
          </p:cNvSpPr>
          <p:nvPr>
            <p:ph sz="quarter" idx="13"/>
          </p:nvPr>
        </p:nvSpPr>
        <p:spPr>
          <a:xfrm>
            <a:off x="310912" y="1165754"/>
            <a:ext cx="11503739" cy="5051601"/>
          </a:xfrm>
          <a:prstGeom prst="rect">
            <a:avLst/>
          </a:prstGeom>
        </p:spPr>
        <p:txBody>
          <a:bodyPr lIns="91440" tIns="45720">
            <a:normAutofit/>
          </a:bodyPr>
          <a:lstStyle>
            <a:lvl1pPr marL="0" indent="0">
              <a:lnSpc>
                <a:spcPct val="150000"/>
              </a:lnSpc>
              <a:spcBef>
                <a:spcPts val="612"/>
              </a:spcBef>
              <a:spcAft>
                <a:spcPts val="612"/>
              </a:spcAft>
              <a:buFont typeface="+mj-lt"/>
              <a:buNone/>
              <a:defRPr sz="2448" baseline="0">
                <a:solidFill>
                  <a:schemeClr val="bg1"/>
                </a:solidFill>
                <a:latin typeface="+mn-lt"/>
              </a:defRPr>
            </a:lvl1pPr>
            <a:lvl2pPr marL="932418" indent="-466209">
              <a:buFont typeface="+mj-lt"/>
              <a:buAutoNum type="alphaLcParenR"/>
              <a:defRPr sz="2040">
                <a:latin typeface="+mn-lt"/>
              </a:defRPr>
            </a:lvl2pPr>
            <a:lvl3pPr marL="874141" indent="0">
              <a:buFont typeface="Arial" panose="020B0604020202020204" pitchFamily="34" charset="0"/>
              <a:buNone/>
              <a:defRPr sz="2040">
                <a:latin typeface="+mn-lt"/>
              </a:defRPr>
            </a:lvl3pPr>
          </a:lstStyle>
          <a:p>
            <a:pPr lvl="0"/>
            <a:r>
              <a:rPr lang="en-US"/>
              <a:t>Click to edit Master text styles</a:t>
            </a:r>
          </a:p>
        </p:txBody>
      </p:sp>
    </p:spTree>
    <p:extLst>
      <p:ext uri="{BB962C8B-B14F-4D97-AF65-F5344CB8AC3E}">
        <p14:creationId xmlns:p14="http://schemas.microsoft.com/office/powerpoint/2010/main" val="422547552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33184" y="369155"/>
            <a:ext cx="12047835" cy="6081351"/>
          </a:xfrm>
          <a:prstGeom prst="rect">
            <a:avLst/>
          </a:prstGeom>
        </p:spPr>
        <p:txBody>
          <a:bodyPr vert="horz" lIns="93260" tIns="46630" rIns="93260" bIns="46630"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46" b="1" dirty="0">
                <a:solidFill>
                  <a:srgbClr val="000000"/>
                </a:solidFill>
              </a:rPr>
              <a:t>Conditions and Terms of Use</a:t>
            </a:r>
          </a:p>
          <a:p>
            <a:r>
              <a:rPr lang="en-US" sz="1530" dirty="0">
                <a:solidFill>
                  <a:srgbClr val="0A5BBA"/>
                </a:solidFill>
              </a:rPr>
              <a:t>Microsoft Confidential</a:t>
            </a:r>
          </a:p>
          <a:p>
            <a:r>
              <a:rPr lang="en-US" sz="1836"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36"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36"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36" dirty="0">
              <a:solidFill>
                <a:srgbClr val="000000"/>
              </a:solidFill>
            </a:endParaRPr>
          </a:p>
          <a:p>
            <a:r>
              <a:rPr lang="en-US" sz="2346" b="1" dirty="0">
                <a:solidFill>
                  <a:srgbClr val="000000"/>
                </a:solidFill>
              </a:rPr>
              <a:t>Copyright and Trademarks </a:t>
            </a:r>
          </a:p>
          <a:p>
            <a:r>
              <a:rPr lang="en-US" sz="1530">
                <a:solidFill>
                  <a:srgbClr val="0A5BBA"/>
                </a:solidFill>
              </a:rPr>
              <a:t>© 2017 Microsoft Corporation. </a:t>
            </a:r>
            <a:r>
              <a:rPr lang="en-US" sz="1530" dirty="0">
                <a:solidFill>
                  <a:srgbClr val="0A5BBA"/>
                </a:solidFill>
              </a:rPr>
              <a:t>All rights reserved.</a:t>
            </a:r>
          </a:p>
          <a:p>
            <a:r>
              <a:rPr lang="en-US" sz="1836"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36"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36" dirty="0">
                <a:solidFill>
                  <a:srgbClr val="000000"/>
                </a:solidFill>
              </a:rPr>
              <a:t>For more information, see </a:t>
            </a:r>
            <a:r>
              <a:rPr lang="en-US" sz="1836" b="1" dirty="0">
                <a:solidFill>
                  <a:srgbClr val="000000"/>
                </a:solidFill>
              </a:rPr>
              <a:t>Use of Microsoft Copyrighted Content </a:t>
            </a:r>
            <a:r>
              <a:rPr lang="en-US" sz="1836" dirty="0">
                <a:solidFill>
                  <a:srgbClr val="000000"/>
                </a:solidFill>
              </a:rPr>
              <a:t>at</a:t>
            </a:r>
            <a:br>
              <a:rPr lang="en-US" sz="1836" dirty="0">
                <a:solidFill>
                  <a:srgbClr val="000000"/>
                </a:solidFill>
              </a:rPr>
            </a:br>
            <a:r>
              <a:rPr lang="en-US" sz="1836" dirty="0">
                <a:solidFill>
                  <a:srgbClr val="FF0000"/>
                </a:solidFill>
                <a:hlinkClick r:id="rId2"/>
              </a:rPr>
              <a:t>https://www.microsoft.com/en-us/legal/intellectualproperty/permissions/default.aspx</a:t>
            </a:r>
            <a:r>
              <a:rPr lang="en-US" sz="1836" dirty="0">
                <a:solidFill>
                  <a:srgbClr val="FF0000"/>
                </a:solidFill>
              </a:rPr>
              <a:t> </a:t>
            </a:r>
          </a:p>
          <a:p>
            <a:r>
              <a:rPr lang="en-US" sz="1836"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70912940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86477574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slideLayout" Target="../slideLayouts/slideLayout62.xml"/><Relationship Id="rId3" Type="http://schemas.openxmlformats.org/officeDocument/2006/relationships/slideLayout" Target="../slideLayouts/slideLayout47.xml"/><Relationship Id="rId21" Type="http://schemas.openxmlformats.org/officeDocument/2006/relationships/slideLayout" Target="../slideLayouts/slideLayout65.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image" Target="../media/image1.png"/><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theme" Target="../theme/theme3.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18" Type="http://schemas.openxmlformats.org/officeDocument/2006/relationships/slideLayout" Target="../slideLayouts/slideLayout85.xml"/><Relationship Id="rId26" Type="http://schemas.openxmlformats.org/officeDocument/2006/relationships/slideLayout" Target="../slideLayouts/slideLayout93.xml"/><Relationship Id="rId3" Type="http://schemas.openxmlformats.org/officeDocument/2006/relationships/slideLayout" Target="../slideLayouts/slideLayout70.xml"/><Relationship Id="rId21" Type="http://schemas.openxmlformats.org/officeDocument/2006/relationships/slideLayout" Target="../slideLayouts/slideLayout88.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17" Type="http://schemas.openxmlformats.org/officeDocument/2006/relationships/slideLayout" Target="../slideLayouts/slideLayout84.xml"/><Relationship Id="rId25" Type="http://schemas.openxmlformats.org/officeDocument/2006/relationships/slideLayout" Target="../slideLayouts/slideLayout92.xml"/><Relationship Id="rId2" Type="http://schemas.openxmlformats.org/officeDocument/2006/relationships/slideLayout" Target="../slideLayouts/slideLayout69.xml"/><Relationship Id="rId16" Type="http://schemas.openxmlformats.org/officeDocument/2006/relationships/slideLayout" Target="../slideLayouts/slideLayout83.xml"/><Relationship Id="rId20" Type="http://schemas.openxmlformats.org/officeDocument/2006/relationships/slideLayout" Target="../slideLayouts/slideLayout87.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24" Type="http://schemas.openxmlformats.org/officeDocument/2006/relationships/slideLayout" Target="../slideLayouts/slideLayout91.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23" Type="http://schemas.openxmlformats.org/officeDocument/2006/relationships/slideLayout" Target="../slideLayouts/slideLayout90.xml"/><Relationship Id="rId28" Type="http://schemas.openxmlformats.org/officeDocument/2006/relationships/image" Target="../media/image1.png"/><Relationship Id="rId10" Type="http://schemas.openxmlformats.org/officeDocument/2006/relationships/slideLayout" Target="../slideLayouts/slideLayout77.xml"/><Relationship Id="rId19" Type="http://schemas.openxmlformats.org/officeDocument/2006/relationships/slideLayout" Target="../slideLayouts/slideLayout86.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 Id="rId22" Type="http://schemas.openxmlformats.org/officeDocument/2006/relationships/slideLayout" Target="../slideLayouts/slideLayout89.xml"/><Relationship Id="rId27"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2665892220"/>
      </p:ext>
    </p:extLst>
  </p:cSld>
  <p:clrMap bg1="lt1" tx1="dk1" bg2="lt2" tx2="dk2" accent1="accent1" accent2="accent2" accent3="accent3" accent4="accent4" accent5="accent5" accent6="accent6" hlink="hlink" folHlink="folHlink"/>
  <p:sldLayoutIdLst>
    <p:sldLayoutId id="2147484268" r:id="rId1"/>
    <p:sldLayoutId id="2147484269" r:id="rId2"/>
    <p:sldLayoutId id="2147484270" r:id="rId3"/>
    <p:sldLayoutId id="2147484271" r:id="rId4"/>
    <p:sldLayoutId id="2147484272" r:id="rId5"/>
    <p:sldLayoutId id="2147484273" r:id="rId6"/>
    <p:sldLayoutId id="2147484274" r:id="rId7"/>
    <p:sldLayoutId id="2147484275" r:id="rId8"/>
    <p:sldLayoutId id="2147484276" r:id="rId9"/>
    <p:sldLayoutId id="2147484277" r:id="rId10"/>
    <p:sldLayoutId id="2147484278" r:id="rId11"/>
    <p:sldLayoutId id="2147484279" r:id="rId12"/>
    <p:sldLayoutId id="2147484280" r:id="rId13"/>
    <p:sldLayoutId id="2147484281" r:id="rId14"/>
    <p:sldLayoutId id="2147484282" r:id="rId15"/>
    <p:sldLayoutId id="2147484283" r:id="rId16"/>
    <p:sldLayoutId id="2147484284" r:id="rId17"/>
    <p:sldLayoutId id="2147484285" r:id="rId18"/>
    <p:sldLayoutId id="2147484286" r:id="rId19"/>
    <p:sldLayoutId id="2147484287" r:id="rId20"/>
    <p:sldLayoutId id="2147484288" r:id="rId21"/>
    <p:sldLayoutId id="2147484289" r:id="rId22"/>
    <p:sldLayoutId id="2147484290"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093455405"/>
      </p:ext>
    </p:extLst>
  </p:cSld>
  <p:clrMap bg1="lt1" tx1="dk1" bg2="lt2" tx2="dk2" accent1="accent1" accent2="accent2" accent3="accent3" accent4="accent4" accent5="accent5" accent6="accent6" hlink="hlink" folHlink="folHlink"/>
  <p:sldLayoutIdLst>
    <p:sldLayoutId id="2147484320" r:id="rId1"/>
    <p:sldLayoutId id="2147484321" r:id="rId2"/>
    <p:sldLayoutId id="2147484322" r:id="rId3"/>
    <p:sldLayoutId id="2147484323" r:id="rId4"/>
    <p:sldLayoutId id="2147484324" r:id="rId5"/>
    <p:sldLayoutId id="2147484325" r:id="rId6"/>
    <p:sldLayoutId id="2147484326" r:id="rId7"/>
    <p:sldLayoutId id="2147484327" r:id="rId8"/>
    <p:sldLayoutId id="2147484328" r:id="rId9"/>
    <p:sldLayoutId id="2147484329" r:id="rId10"/>
    <p:sldLayoutId id="2147484330" r:id="rId11"/>
    <p:sldLayoutId id="2147484331" r:id="rId12"/>
    <p:sldLayoutId id="2147484332" r:id="rId13"/>
    <p:sldLayoutId id="2147484333" r:id="rId14"/>
    <p:sldLayoutId id="2147484334" r:id="rId15"/>
    <p:sldLayoutId id="2147484335" r:id="rId16"/>
    <p:sldLayoutId id="2147484336" r:id="rId17"/>
    <p:sldLayoutId id="2147484337" r:id="rId18"/>
    <p:sldLayoutId id="2147484338" r:id="rId19"/>
    <p:sldLayoutId id="2147484339" r:id="rId20"/>
    <p:sldLayoutId id="2147484340" r:id="rId21"/>
    <p:sldLayoutId id="2147484341" r:id="rId22"/>
    <p:sldLayoutId id="2147484342" r:id="rId23"/>
    <p:sldLayoutId id="2147484343" r:id="rId24"/>
    <p:sldLayoutId id="2147484344" r:id="rId25"/>
    <p:sldLayoutId id="2147484345" r:id="rId2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74702" y="2125677"/>
            <a:ext cx="6402388" cy="3657560"/>
          </a:xfrm>
        </p:spPr>
        <p:txBody>
          <a:bodyPr/>
          <a:lstStyle/>
          <a:p>
            <a:br>
              <a:rPr lang="en-US" sz="4000" dirty="0"/>
            </a:br>
            <a:r>
              <a:rPr lang="en-US" sz="4000" dirty="0"/>
              <a:t>Module 5: Deployment</a:t>
            </a:r>
            <a:br>
              <a:rPr lang="en-US" sz="4000" dirty="0"/>
            </a:br>
            <a:br>
              <a:rPr lang="en-US" sz="4000" dirty="0"/>
            </a:br>
            <a:endParaRPr lang="en-US" sz="3200" i="1" dirty="0"/>
          </a:p>
        </p:txBody>
      </p:sp>
    </p:spTree>
    <p:extLst>
      <p:ext uri="{BB962C8B-B14F-4D97-AF65-F5344CB8AC3E}">
        <p14:creationId xmlns:p14="http://schemas.microsoft.com/office/powerpoint/2010/main" val="1325058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BD8106-8FE0-4847-AC45-031096A77B74}"/>
              </a:ext>
            </a:extLst>
          </p:cNvPr>
          <p:cNvSpPr>
            <a:spLocks noGrp="1"/>
          </p:cNvSpPr>
          <p:nvPr>
            <p:ph type="body" sz="quarter" idx="10"/>
          </p:nvPr>
        </p:nvSpPr>
        <p:spPr>
          <a:xfrm>
            <a:off x="274638" y="1212850"/>
            <a:ext cx="11887200" cy="2788456"/>
          </a:xfrm>
        </p:spPr>
        <p:txBody>
          <a:bodyPr/>
          <a:lstStyle/>
          <a:p>
            <a:r>
              <a:rPr lang="en-CA" dirty="0"/>
              <a:t>Allows you to save a set of preconfigured values as an environment e.g.: Dev, QA, Prod </a:t>
            </a:r>
          </a:p>
          <a:p>
            <a:r>
              <a:rPr lang="en-CA" dirty="0"/>
              <a:t>Allows you to run the same package against different environments without creating multiple copies of the same project targeted for different servers (dev, </a:t>
            </a:r>
            <a:r>
              <a:rPr lang="en-CA" dirty="0" err="1"/>
              <a:t>qa</a:t>
            </a:r>
            <a:r>
              <a:rPr lang="en-CA" dirty="0"/>
              <a:t>, prod)</a:t>
            </a:r>
          </a:p>
        </p:txBody>
      </p:sp>
      <p:sp>
        <p:nvSpPr>
          <p:cNvPr id="3" name="Title 2">
            <a:extLst>
              <a:ext uri="{FF2B5EF4-FFF2-40B4-BE49-F238E27FC236}">
                <a16:creationId xmlns:a16="http://schemas.microsoft.com/office/drawing/2014/main" id="{1AACFDFF-4643-4732-9CB8-8287A5EE81E8}"/>
              </a:ext>
            </a:extLst>
          </p:cNvPr>
          <p:cNvSpPr>
            <a:spLocks noGrp="1"/>
          </p:cNvSpPr>
          <p:nvPr>
            <p:ph type="title"/>
          </p:nvPr>
        </p:nvSpPr>
        <p:spPr/>
        <p:txBody>
          <a:bodyPr/>
          <a:lstStyle/>
          <a:p>
            <a:r>
              <a:rPr lang="en-CA" dirty="0"/>
              <a:t>Environment</a:t>
            </a:r>
          </a:p>
        </p:txBody>
      </p:sp>
    </p:spTree>
    <p:extLst>
      <p:ext uri="{BB962C8B-B14F-4D97-AF65-F5344CB8AC3E}">
        <p14:creationId xmlns:p14="http://schemas.microsoft.com/office/powerpoint/2010/main" val="385889254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BD8106-8FE0-4847-AC45-031096A77B74}"/>
              </a:ext>
            </a:extLst>
          </p:cNvPr>
          <p:cNvSpPr>
            <a:spLocks noGrp="1"/>
          </p:cNvSpPr>
          <p:nvPr>
            <p:ph type="body" sz="quarter" idx="10"/>
          </p:nvPr>
        </p:nvSpPr>
        <p:spPr>
          <a:xfrm>
            <a:off x="274638" y="1212850"/>
            <a:ext cx="11887200" cy="6112443"/>
          </a:xfrm>
        </p:spPr>
        <p:txBody>
          <a:bodyPr/>
          <a:lstStyle/>
          <a:p>
            <a:r>
              <a:rPr lang="en-CA" dirty="0"/>
              <a:t>Create Environment, e.g.: Dev, QA, Prod </a:t>
            </a:r>
          </a:p>
          <a:p>
            <a:r>
              <a:rPr lang="en-CA" dirty="0"/>
              <a:t>Create Variables within each Environment</a:t>
            </a:r>
          </a:p>
          <a:p>
            <a:pPr lvl="1"/>
            <a:r>
              <a:rPr lang="en-CA" dirty="0"/>
              <a:t>Preferably same name as project parameter or package parameter names for All environments.</a:t>
            </a:r>
          </a:p>
          <a:p>
            <a:r>
              <a:rPr lang="en-CA" dirty="0"/>
              <a:t>Configure Projects to reference Environment</a:t>
            </a:r>
          </a:p>
          <a:p>
            <a:pPr lvl="1"/>
            <a:r>
              <a:rPr lang="en-CA" dirty="0"/>
              <a:t>i.e., which allowable environments can be used to configure the project </a:t>
            </a:r>
          </a:p>
          <a:p>
            <a:r>
              <a:rPr lang="en-CA" dirty="0"/>
              <a:t>Configure Mapping of Environment Variable to Parameter Value</a:t>
            </a:r>
          </a:p>
          <a:p>
            <a:pPr lvl="1"/>
            <a:r>
              <a:rPr lang="en-CA" dirty="0"/>
              <a:t>Right-click Project -&gt; Configure -&gt; Parameters -&gt; Set Parameter value to Environment Variable </a:t>
            </a:r>
          </a:p>
          <a:p>
            <a:r>
              <a:rPr lang="en-CA" dirty="0"/>
              <a:t>Validate Environment settings; </a:t>
            </a:r>
          </a:p>
          <a:p>
            <a:pPr lvl="1"/>
            <a:r>
              <a:rPr lang="en-CA" dirty="0"/>
              <a:t>Right-click Project -&gt; Validate</a:t>
            </a:r>
          </a:p>
        </p:txBody>
      </p:sp>
      <p:sp>
        <p:nvSpPr>
          <p:cNvPr id="3" name="Title 2">
            <a:extLst>
              <a:ext uri="{FF2B5EF4-FFF2-40B4-BE49-F238E27FC236}">
                <a16:creationId xmlns:a16="http://schemas.microsoft.com/office/drawing/2014/main" id="{1AACFDFF-4643-4732-9CB8-8287A5EE81E8}"/>
              </a:ext>
            </a:extLst>
          </p:cNvPr>
          <p:cNvSpPr>
            <a:spLocks noGrp="1"/>
          </p:cNvSpPr>
          <p:nvPr>
            <p:ph type="title"/>
          </p:nvPr>
        </p:nvSpPr>
        <p:spPr/>
        <p:txBody>
          <a:bodyPr/>
          <a:lstStyle/>
          <a:p>
            <a:r>
              <a:rPr lang="en-CA" dirty="0"/>
              <a:t>Environment Setup</a:t>
            </a:r>
          </a:p>
        </p:txBody>
      </p:sp>
    </p:spTree>
    <p:extLst>
      <p:ext uri="{BB962C8B-B14F-4D97-AF65-F5344CB8AC3E}">
        <p14:creationId xmlns:p14="http://schemas.microsoft.com/office/powerpoint/2010/main" val="397555934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BD8106-8FE0-4847-AC45-031096A77B74}"/>
              </a:ext>
            </a:extLst>
          </p:cNvPr>
          <p:cNvSpPr>
            <a:spLocks noGrp="1"/>
          </p:cNvSpPr>
          <p:nvPr>
            <p:ph type="body" sz="quarter" idx="10"/>
          </p:nvPr>
        </p:nvSpPr>
        <p:spPr>
          <a:xfrm>
            <a:off x="274638" y="1212850"/>
            <a:ext cx="11887200" cy="1292662"/>
          </a:xfrm>
        </p:spPr>
        <p:txBody>
          <a:bodyPr/>
          <a:lstStyle/>
          <a:p>
            <a:r>
              <a:rPr lang="en-CA" dirty="0"/>
              <a:t>Create Environment, e.g.: Dev, QA, Prod </a:t>
            </a:r>
          </a:p>
          <a:p>
            <a:r>
              <a:rPr lang="en-CA" dirty="0"/>
              <a:t>Environment Variable values will override default values</a:t>
            </a:r>
          </a:p>
        </p:txBody>
      </p:sp>
      <p:sp>
        <p:nvSpPr>
          <p:cNvPr id="3" name="Title 2">
            <a:extLst>
              <a:ext uri="{FF2B5EF4-FFF2-40B4-BE49-F238E27FC236}">
                <a16:creationId xmlns:a16="http://schemas.microsoft.com/office/drawing/2014/main" id="{1AACFDFF-4643-4732-9CB8-8287A5EE81E8}"/>
              </a:ext>
            </a:extLst>
          </p:cNvPr>
          <p:cNvSpPr>
            <a:spLocks noGrp="1"/>
          </p:cNvSpPr>
          <p:nvPr>
            <p:ph type="title"/>
          </p:nvPr>
        </p:nvSpPr>
        <p:spPr/>
        <p:txBody>
          <a:bodyPr/>
          <a:lstStyle/>
          <a:p>
            <a:r>
              <a:rPr lang="en-CA" dirty="0"/>
              <a:t>Executing using Environment setting</a:t>
            </a:r>
          </a:p>
        </p:txBody>
      </p:sp>
      <p:pic>
        <p:nvPicPr>
          <p:cNvPr id="5" name="Picture 4">
            <a:extLst>
              <a:ext uri="{FF2B5EF4-FFF2-40B4-BE49-F238E27FC236}">
                <a16:creationId xmlns:a16="http://schemas.microsoft.com/office/drawing/2014/main" id="{F6A8C177-60EB-4AD0-935B-3E45AC2EFE55}"/>
              </a:ext>
            </a:extLst>
          </p:cNvPr>
          <p:cNvPicPr>
            <a:picLocks noChangeAspect="1"/>
          </p:cNvPicPr>
          <p:nvPr/>
        </p:nvPicPr>
        <p:blipFill>
          <a:blip r:embed="rId3"/>
          <a:stretch>
            <a:fillRect/>
          </a:stretch>
        </p:blipFill>
        <p:spPr>
          <a:xfrm>
            <a:off x="7132637" y="3040062"/>
            <a:ext cx="5231530" cy="3881458"/>
          </a:xfrm>
          <a:prstGeom prst="rect">
            <a:avLst/>
          </a:prstGeom>
        </p:spPr>
      </p:pic>
    </p:spTree>
    <p:extLst>
      <p:ext uri="{BB962C8B-B14F-4D97-AF65-F5344CB8AC3E}">
        <p14:creationId xmlns:p14="http://schemas.microsoft.com/office/powerpoint/2010/main" val="48275904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BFA4E-1FDF-4767-AAD5-D767F4A75E3C}"/>
              </a:ext>
            </a:extLst>
          </p:cNvPr>
          <p:cNvSpPr>
            <a:spLocks noGrp="1"/>
          </p:cNvSpPr>
          <p:nvPr>
            <p:ph type="title"/>
          </p:nvPr>
        </p:nvSpPr>
        <p:spPr/>
        <p:txBody>
          <a:bodyPr/>
          <a:lstStyle/>
          <a:p>
            <a:r>
              <a:rPr lang="en-US" dirty="0"/>
              <a:t>Deployment &amp; Scheduling SSIS Jobs</a:t>
            </a:r>
          </a:p>
        </p:txBody>
      </p:sp>
      <p:sp>
        <p:nvSpPr>
          <p:cNvPr id="3" name="Text Placeholder 2">
            <a:extLst>
              <a:ext uri="{FF2B5EF4-FFF2-40B4-BE49-F238E27FC236}">
                <a16:creationId xmlns:a16="http://schemas.microsoft.com/office/drawing/2014/main" id="{325B09AA-4F10-4825-BCF4-C0283848ADD2}"/>
              </a:ext>
            </a:extLst>
          </p:cNvPr>
          <p:cNvSpPr>
            <a:spLocks noGrp="1"/>
          </p:cNvSpPr>
          <p:nvPr>
            <p:ph type="body" sz="quarter" idx="12"/>
          </p:nvPr>
        </p:nvSpPr>
        <p:spPr/>
        <p:txBody>
          <a:bodyPr/>
          <a:lstStyle/>
          <a:p>
            <a:r>
              <a:rPr lang="en-US" dirty="0"/>
              <a:t>Lab 01</a:t>
            </a:r>
          </a:p>
        </p:txBody>
      </p:sp>
    </p:spTree>
    <p:extLst>
      <p:ext uri="{BB962C8B-B14F-4D97-AF65-F5344CB8AC3E}">
        <p14:creationId xmlns:p14="http://schemas.microsoft.com/office/powerpoint/2010/main" val="31466443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918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636855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A1BF4C-1BC8-48D0-9724-051A6666540C}"/>
              </a:ext>
            </a:extLst>
          </p:cNvPr>
          <p:cNvSpPr>
            <a:spLocks noGrp="1"/>
          </p:cNvSpPr>
          <p:nvPr>
            <p:ph type="body" sz="quarter" idx="10"/>
          </p:nvPr>
        </p:nvSpPr>
        <p:spPr>
          <a:xfrm>
            <a:off x="274638" y="1212850"/>
            <a:ext cx="11887200" cy="1902059"/>
          </a:xfrm>
        </p:spPr>
        <p:txBody>
          <a:bodyPr/>
          <a:lstStyle/>
          <a:p>
            <a:r>
              <a:rPr lang="en-US" dirty="0"/>
              <a:t>How to deploy a package using SSDT?</a:t>
            </a:r>
          </a:p>
          <a:p>
            <a:r>
              <a:rPr lang="en-US" dirty="0"/>
              <a:t>How to use ISPAC to deploy an package?</a:t>
            </a:r>
          </a:p>
          <a:p>
            <a:r>
              <a:rPr lang="en-US" dirty="0"/>
              <a:t>How to setup Environments in SSIS </a:t>
            </a:r>
            <a:r>
              <a:rPr lang="en-US" dirty="0" err="1"/>
              <a:t>CatalogDB</a:t>
            </a:r>
            <a:r>
              <a:rPr lang="en-US" dirty="0"/>
              <a:t>?</a:t>
            </a:r>
          </a:p>
        </p:txBody>
      </p:sp>
      <p:sp>
        <p:nvSpPr>
          <p:cNvPr id="3" name="Title 2">
            <a:extLst>
              <a:ext uri="{FF2B5EF4-FFF2-40B4-BE49-F238E27FC236}">
                <a16:creationId xmlns:a16="http://schemas.microsoft.com/office/drawing/2014/main" id="{C5459C8A-14EE-4284-9A4D-195F1CEF5F0A}"/>
              </a:ext>
            </a:extLst>
          </p:cNvPr>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342736774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BD8106-8FE0-4847-AC45-031096A77B74}"/>
              </a:ext>
            </a:extLst>
          </p:cNvPr>
          <p:cNvSpPr>
            <a:spLocks noGrp="1"/>
          </p:cNvSpPr>
          <p:nvPr>
            <p:ph type="body" sz="quarter" idx="10"/>
          </p:nvPr>
        </p:nvSpPr>
        <p:spPr>
          <a:xfrm>
            <a:off x="274638" y="1212850"/>
            <a:ext cx="12161838" cy="3348609"/>
          </a:xfrm>
        </p:spPr>
        <p:txBody>
          <a:bodyPr/>
          <a:lstStyle/>
          <a:p>
            <a:r>
              <a:rPr lang="en-CA" dirty="0"/>
              <a:t>Bundles all packages, project parameter, shared connections to an .</a:t>
            </a:r>
            <a:r>
              <a:rPr lang="en-CA" dirty="0" err="1"/>
              <a:t>ispac</a:t>
            </a:r>
            <a:r>
              <a:rPr lang="en-CA" dirty="0"/>
              <a:t> file in \bin\Development\ subfolder </a:t>
            </a:r>
          </a:p>
          <a:p>
            <a:r>
              <a:rPr lang="en-CA" dirty="0"/>
              <a:t>Two options to build</a:t>
            </a:r>
          </a:p>
          <a:p>
            <a:pPr lvl="1"/>
            <a:r>
              <a:rPr lang="en-CA" dirty="0"/>
              <a:t>Build Solution – builds all projects within a solution (F6)</a:t>
            </a:r>
          </a:p>
          <a:p>
            <a:pPr lvl="2"/>
            <a:r>
              <a:rPr lang="en-CA" dirty="0"/>
              <a:t>i.e. a solution can have multiple SSIS projects</a:t>
            </a:r>
          </a:p>
          <a:p>
            <a:pPr lvl="1"/>
            <a:r>
              <a:rPr lang="en-CA" dirty="0"/>
              <a:t>Build &lt;</a:t>
            </a:r>
            <a:r>
              <a:rPr lang="en-CA" dirty="0" err="1"/>
              <a:t>Project_Name</a:t>
            </a:r>
            <a:r>
              <a:rPr lang="en-CA" dirty="0"/>
              <a:t>&gt; - build only the currently single project</a:t>
            </a:r>
          </a:p>
          <a:p>
            <a:pPr marL="342900" lvl="1" indent="0">
              <a:buNone/>
            </a:pPr>
            <a:r>
              <a:rPr lang="en-CA" dirty="0"/>
              <a:t>   (Shift+F6)</a:t>
            </a:r>
          </a:p>
        </p:txBody>
      </p:sp>
      <p:sp>
        <p:nvSpPr>
          <p:cNvPr id="3" name="Title 2">
            <a:extLst>
              <a:ext uri="{FF2B5EF4-FFF2-40B4-BE49-F238E27FC236}">
                <a16:creationId xmlns:a16="http://schemas.microsoft.com/office/drawing/2014/main" id="{1AACFDFF-4643-4732-9CB8-8287A5EE81E8}"/>
              </a:ext>
            </a:extLst>
          </p:cNvPr>
          <p:cNvSpPr>
            <a:spLocks noGrp="1"/>
          </p:cNvSpPr>
          <p:nvPr>
            <p:ph type="title"/>
          </p:nvPr>
        </p:nvSpPr>
        <p:spPr/>
        <p:txBody>
          <a:bodyPr/>
          <a:lstStyle/>
          <a:p>
            <a:r>
              <a:rPr lang="en-CA" dirty="0"/>
              <a:t>Building Project</a:t>
            </a:r>
          </a:p>
        </p:txBody>
      </p:sp>
      <p:pic>
        <p:nvPicPr>
          <p:cNvPr id="4" name="Picture 3">
            <a:extLst>
              <a:ext uri="{FF2B5EF4-FFF2-40B4-BE49-F238E27FC236}">
                <a16:creationId xmlns:a16="http://schemas.microsoft.com/office/drawing/2014/main" id="{89EC9F65-28E7-43F9-8EE6-9A1393BE0C5C}"/>
              </a:ext>
            </a:extLst>
          </p:cNvPr>
          <p:cNvPicPr>
            <a:picLocks noChangeAspect="1"/>
          </p:cNvPicPr>
          <p:nvPr/>
        </p:nvPicPr>
        <p:blipFill>
          <a:blip r:embed="rId2"/>
          <a:stretch>
            <a:fillRect/>
          </a:stretch>
        </p:blipFill>
        <p:spPr>
          <a:xfrm>
            <a:off x="8123237" y="4069427"/>
            <a:ext cx="2437683" cy="2894473"/>
          </a:xfrm>
          <a:prstGeom prst="rect">
            <a:avLst/>
          </a:prstGeom>
        </p:spPr>
      </p:pic>
      <p:pic>
        <p:nvPicPr>
          <p:cNvPr id="7" name="Picture 6">
            <a:extLst>
              <a:ext uri="{FF2B5EF4-FFF2-40B4-BE49-F238E27FC236}">
                <a16:creationId xmlns:a16="http://schemas.microsoft.com/office/drawing/2014/main" id="{417C0D03-B930-497A-99A4-7CB5878E34A3}"/>
              </a:ext>
            </a:extLst>
          </p:cNvPr>
          <p:cNvPicPr>
            <a:picLocks noChangeAspect="1"/>
          </p:cNvPicPr>
          <p:nvPr/>
        </p:nvPicPr>
        <p:blipFill>
          <a:blip r:embed="rId3"/>
          <a:stretch>
            <a:fillRect/>
          </a:stretch>
        </p:blipFill>
        <p:spPr>
          <a:xfrm>
            <a:off x="10731712" y="3982065"/>
            <a:ext cx="1533972" cy="3012460"/>
          </a:xfrm>
          <a:prstGeom prst="rect">
            <a:avLst/>
          </a:prstGeom>
        </p:spPr>
      </p:pic>
    </p:spTree>
    <p:extLst>
      <p:ext uri="{BB962C8B-B14F-4D97-AF65-F5344CB8AC3E}">
        <p14:creationId xmlns:p14="http://schemas.microsoft.com/office/powerpoint/2010/main" val="329541825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BD8106-8FE0-4847-AC45-031096A77B74}"/>
              </a:ext>
            </a:extLst>
          </p:cNvPr>
          <p:cNvSpPr>
            <a:spLocks noGrp="1"/>
          </p:cNvSpPr>
          <p:nvPr>
            <p:ph type="body" sz="quarter" idx="10"/>
          </p:nvPr>
        </p:nvSpPr>
        <p:spPr>
          <a:xfrm>
            <a:off x="274638" y="1212850"/>
            <a:ext cx="11887200" cy="4616648"/>
          </a:xfrm>
        </p:spPr>
        <p:txBody>
          <a:bodyPr/>
          <a:lstStyle/>
          <a:p>
            <a:r>
              <a:rPr lang="en-CA" dirty="0"/>
              <a:t>Output of a solution or project Build process</a:t>
            </a:r>
          </a:p>
          <a:p>
            <a:r>
              <a:rPr lang="en-CA" dirty="0"/>
              <a:t>It is a zip file containing all packages, project parameter, shared connections</a:t>
            </a:r>
          </a:p>
          <a:p>
            <a:r>
              <a:rPr lang="en-CA" dirty="0"/>
              <a:t>You can recreate Visual Studio Solution if you have .</a:t>
            </a:r>
            <a:r>
              <a:rPr lang="en-CA" dirty="0" err="1"/>
              <a:t>ispac</a:t>
            </a:r>
            <a:r>
              <a:rPr lang="en-CA" dirty="0"/>
              <a:t> file using “Integration Services Import Project Wizard” from SSDT</a:t>
            </a:r>
          </a:p>
          <a:p>
            <a:pPr lvl="1"/>
            <a:r>
              <a:rPr lang="en-CA" dirty="0"/>
              <a:t>Select Project Deployment File (i.e. .</a:t>
            </a:r>
            <a:r>
              <a:rPr lang="en-CA" dirty="0" err="1"/>
              <a:t>ispac</a:t>
            </a:r>
            <a:r>
              <a:rPr lang="en-CA" dirty="0"/>
              <a:t> file) </a:t>
            </a:r>
          </a:p>
          <a:p>
            <a:pPr marL="342900" lvl="1" indent="0">
              <a:buNone/>
            </a:pPr>
            <a:r>
              <a:rPr lang="en-CA" dirty="0"/>
              <a:t>Or </a:t>
            </a:r>
          </a:p>
          <a:p>
            <a:pPr lvl="1"/>
            <a:r>
              <a:rPr lang="en-CA" dirty="0"/>
              <a:t>Select Project from SSISDB Catalog</a:t>
            </a:r>
          </a:p>
        </p:txBody>
      </p:sp>
      <p:sp>
        <p:nvSpPr>
          <p:cNvPr id="3" name="Title 2">
            <a:extLst>
              <a:ext uri="{FF2B5EF4-FFF2-40B4-BE49-F238E27FC236}">
                <a16:creationId xmlns:a16="http://schemas.microsoft.com/office/drawing/2014/main" id="{1AACFDFF-4643-4732-9CB8-8287A5EE81E8}"/>
              </a:ext>
            </a:extLst>
          </p:cNvPr>
          <p:cNvSpPr>
            <a:spLocks noGrp="1"/>
          </p:cNvSpPr>
          <p:nvPr>
            <p:ph type="title"/>
          </p:nvPr>
        </p:nvSpPr>
        <p:spPr/>
        <p:txBody>
          <a:bodyPr/>
          <a:lstStyle/>
          <a:p>
            <a:r>
              <a:rPr lang="en-CA" dirty="0"/>
              <a:t>.</a:t>
            </a:r>
            <a:r>
              <a:rPr lang="en-CA" dirty="0" err="1"/>
              <a:t>Ispac</a:t>
            </a:r>
            <a:r>
              <a:rPr lang="en-CA" dirty="0"/>
              <a:t> file</a:t>
            </a:r>
          </a:p>
        </p:txBody>
      </p:sp>
      <p:pic>
        <p:nvPicPr>
          <p:cNvPr id="5" name="Picture 4">
            <a:extLst>
              <a:ext uri="{FF2B5EF4-FFF2-40B4-BE49-F238E27FC236}">
                <a16:creationId xmlns:a16="http://schemas.microsoft.com/office/drawing/2014/main" id="{BC6A4D41-EEC6-4787-9BC1-C1E9D46974A9}"/>
              </a:ext>
            </a:extLst>
          </p:cNvPr>
          <p:cNvPicPr>
            <a:picLocks noChangeAspect="1"/>
          </p:cNvPicPr>
          <p:nvPr/>
        </p:nvPicPr>
        <p:blipFill>
          <a:blip r:embed="rId3"/>
          <a:stretch>
            <a:fillRect/>
          </a:stretch>
        </p:blipFill>
        <p:spPr>
          <a:xfrm>
            <a:off x="8351837" y="3908275"/>
            <a:ext cx="4038599" cy="3086249"/>
          </a:xfrm>
          <a:prstGeom prst="rect">
            <a:avLst/>
          </a:prstGeom>
        </p:spPr>
      </p:pic>
    </p:spTree>
    <p:extLst>
      <p:ext uri="{BB962C8B-B14F-4D97-AF65-F5344CB8AC3E}">
        <p14:creationId xmlns:p14="http://schemas.microsoft.com/office/powerpoint/2010/main" val="253514693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BD8106-8FE0-4847-AC45-031096A77B74}"/>
              </a:ext>
            </a:extLst>
          </p:cNvPr>
          <p:cNvSpPr>
            <a:spLocks noGrp="1"/>
          </p:cNvSpPr>
          <p:nvPr>
            <p:ph type="body" sz="quarter" idx="10"/>
          </p:nvPr>
        </p:nvSpPr>
        <p:spPr>
          <a:xfrm>
            <a:off x="274638" y="1212850"/>
            <a:ext cx="11887200" cy="6235553"/>
          </a:xfrm>
        </p:spPr>
        <p:txBody>
          <a:bodyPr/>
          <a:lstStyle/>
          <a:p>
            <a:r>
              <a:rPr lang="en-CA" dirty="0"/>
              <a:t>Deployed with Integration Services Deployment Wizard</a:t>
            </a:r>
          </a:p>
          <a:p>
            <a:r>
              <a:rPr lang="en-CA" dirty="0"/>
              <a:t>Three ways to call it </a:t>
            </a:r>
          </a:p>
          <a:p>
            <a:pPr marL="800100" lvl="1" indent="-457200">
              <a:buFont typeface="+mj-lt"/>
              <a:buAutoNum type="arabicPeriod"/>
            </a:pPr>
            <a:r>
              <a:rPr lang="en-CA" dirty="0"/>
              <a:t>By itself as a wizard, from Windows Start bar</a:t>
            </a:r>
          </a:p>
          <a:p>
            <a:pPr marL="1016000" lvl="2" indent="-457200">
              <a:buFont typeface="+mj-lt"/>
              <a:buAutoNum type="arabicPeriod"/>
            </a:pPr>
            <a:r>
              <a:rPr lang="en-CA" dirty="0"/>
              <a:t>Need to specify .</a:t>
            </a:r>
            <a:r>
              <a:rPr lang="en-CA" dirty="0" err="1"/>
              <a:t>ispac</a:t>
            </a:r>
            <a:r>
              <a:rPr lang="en-CA" dirty="0"/>
              <a:t> file and deploy location</a:t>
            </a:r>
          </a:p>
          <a:p>
            <a:pPr marL="800100" lvl="1" indent="-457200">
              <a:buFont typeface="+mj-lt"/>
              <a:buAutoNum type="arabicPeriod"/>
            </a:pPr>
            <a:r>
              <a:rPr lang="en-CA" dirty="0"/>
              <a:t>Within SSDT</a:t>
            </a:r>
          </a:p>
          <a:p>
            <a:pPr marL="1016000" lvl="2" indent="-457200"/>
            <a:r>
              <a:rPr lang="en-CA" dirty="0"/>
              <a:t>Right-click project in Solution Explorer and select Deploy</a:t>
            </a:r>
          </a:p>
          <a:p>
            <a:pPr marL="1016000" lvl="2" indent="-457200"/>
            <a:r>
              <a:rPr lang="en-CA" dirty="0"/>
              <a:t>Filename is automatically passed as argument to wizard</a:t>
            </a:r>
          </a:p>
          <a:p>
            <a:pPr marL="1016000" lvl="2" indent="-457200"/>
            <a:r>
              <a:rPr lang="en-CA" dirty="0"/>
              <a:t>Need to specify deploy location on first deploy </a:t>
            </a:r>
          </a:p>
          <a:p>
            <a:pPr marL="1016000" lvl="2" indent="-457200"/>
            <a:r>
              <a:rPr lang="en-CA" dirty="0"/>
              <a:t>Deploy Location saved for subsequent deploys in </a:t>
            </a:r>
          </a:p>
          <a:p>
            <a:pPr marL="558800" lvl="2" indent="0">
              <a:buNone/>
            </a:pPr>
            <a:r>
              <a:rPr lang="en-CA" dirty="0"/>
              <a:t>Project Properties\Configuration Properties\Deployment</a:t>
            </a:r>
          </a:p>
          <a:p>
            <a:pPr marL="800100" lvl="1" indent="-457200">
              <a:buFont typeface="+mj-lt"/>
              <a:buAutoNum type="arabicPeriod"/>
            </a:pPr>
            <a:r>
              <a:rPr lang="en-CA" dirty="0"/>
              <a:t>Double-clicking on .</a:t>
            </a:r>
            <a:r>
              <a:rPr lang="en-CA" dirty="0" err="1"/>
              <a:t>ispac</a:t>
            </a:r>
            <a:r>
              <a:rPr lang="en-CA" dirty="0"/>
              <a:t> file in windows explorer </a:t>
            </a:r>
          </a:p>
          <a:p>
            <a:pPr marL="1016000" lvl="2" indent="-457200">
              <a:buFont typeface="+mj-lt"/>
              <a:buAutoNum type="arabicPeriod"/>
            </a:pPr>
            <a:r>
              <a:rPr lang="en-CA" dirty="0"/>
              <a:t>Filename is automatically passed as argument to wizard</a:t>
            </a:r>
          </a:p>
          <a:p>
            <a:pPr marL="1016000" lvl="2" indent="-457200">
              <a:buFont typeface="+mj-lt"/>
              <a:buAutoNum type="arabicPeriod"/>
            </a:pPr>
            <a:r>
              <a:rPr lang="en-CA" dirty="0"/>
              <a:t>Need to specify Deploy location </a:t>
            </a:r>
          </a:p>
          <a:p>
            <a:pPr marL="673100" indent="-571500"/>
            <a:r>
              <a:rPr lang="en-CA" dirty="0"/>
              <a:t>DBAs do not require SSDT to deploy</a:t>
            </a:r>
          </a:p>
          <a:p>
            <a:pPr marL="800100" lvl="1" indent="-457200">
              <a:buFont typeface="+mj-lt"/>
              <a:buAutoNum type="arabicPeriod"/>
            </a:pPr>
            <a:endParaRPr lang="en-CA" dirty="0"/>
          </a:p>
        </p:txBody>
      </p:sp>
      <p:sp>
        <p:nvSpPr>
          <p:cNvPr id="3" name="Title 2">
            <a:extLst>
              <a:ext uri="{FF2B5EF4-FFF2-40B4-BE49-F238E27FC236}">
                <a16:creationId xmlns:a16="http://schemas.microsoft.com/office/drawing/2014/main" id="{1AACFDFF-4643-4732-9CB8-8287A5EE81E8}"/>
              </a:ext>
            </a:extLst>
          </p:cNvPr>
          <p:cNvSpPr>
            <a:spLocks noGrp="1"/>
          </p:cNvSpPr>
          <p:nvPr>
            <p:ph type="title"/>
          </p:nvPr>
        </p:nvSpPr>
        <p:spPr/>
        <p:txBody>
          <a:bodyPr/>
          <a:lstStyle/>
          <a:p>
            <a:r>
              <a:rPr lang="en-CA" dirty="0"/>
              <a:t>Deploying .</a:t>
            </a:r>
            <a:r>
              <a:rPr lang="en-CA" dirty="0" err="1"/>
              <a:t>ispac</a:t>
            </a:r>
            <a:endParaRPr lang="en-CA" dirty="0"/>
          </a:p>
        </p:txBody>
      </p:sp>
      <p:pic>
        <p:nvPicPr>
          <p:cNvPr id="5" name="Picture 4">
            <a:extLst>
              <a:ext uri="{FF2B5EF4-FFF2-40B4-BE49-F238E27FC236}">
                <a16:creationId xmlns:a16="http://schemas.microsoft.com/office/drawing/2014/main" id="{1E8D3AFA-AE72-4FF7-964C-6E6D8382C8DF}"/>
              </a:ext>
            </a:extLst>
          </p:cNvPr>
          <p:cNvPicPr>
            <a:picLocks noChangeAspect="1"/>
          </p:cNvPicPr>
          <p:nvPr/>
        </p:nvPicPr>
        <p:blipFill>
          <a:blip r:embed="rId2"/>
          <a:stretch>
            <a:fillRect/>
          </a:stretch>
        </p:blipFill>
        <p:spPr>
          <a:xfrm>
            <a:off x="8088027" y="2887662"/>
            <a:ext cx="4325659" cy="4079260"/>
          </a:xfrm>
          <a:prstGeom prst="rect">
            <a:avLst/>
          </a:prstGeom>
        </p:spPr>
      </p:pic>
    </p:spTree>
    <p:extLst>
      <p:ext uri="{BB962C8B-B14F-4D97-AF65-F5344CB8AC3E}">
        <p14:creationId xmlns:p14="http://schemas.microsoft.com/office/powerpoint/2010/main" val="175444200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D6B1E6-1D80-44E1-924A-7B91406CD33D}"/>
              </a:ext>
            </a:extLst>
          </p:cNvPr>
          <p:cNvSpPr>
            <a:spLocks noGrp="1"/>
          </p:cNvSpPr>
          <p:nvPr>
            <p:ph type="body" sz="quarter" idx="10"/>
          </p:nvPr>
        </p:nvSpPr>
        <p:spPr>
          <a:xfrm>
            <a:off x="274638" y="1212850"/>
            <a:ext cx="8305799" cy="4037012"/>
          </a:xfrm>
        </p:spPr>
        <p:txBody>
          <a:bodyPr/>
          <a:lstStyle/>
          <a:p>
            <a:r>
              <a:rPr lang="en-CA" dirty="0"/>
              <a:t>SSISDB Catalog is the preferred deployment location </a:t>
            </a:r>
          </a:p>
          <a:p>
            <a:r>
              <a:rPr lang="en-CA" dirty="0"/>
              <a:t>Use SSMS to browse, execute deployed packages</a:t>
            </a:r>
          </a:p>
          <a:p>
            <a:endParaRPr lang="en-CA" dirty="0"/>
          </a:p>
        </p:txBody>
      </p:sp>
      <p:sp>
        <p:nvSpPr>
          <p:cNvPr id="3" name="Title 2">
            <a:extLst>
              <a:ext uri="{FF2B5EF4-FFF2-40B4-BE49-F238E27FC236}">
                <a16:creationId xmlns:a16="http://schemas.microsoft.com/office/drawing/2014/main" id="{9CE8FB78-A013-4E49-9F1A-8FD2488320C2}"/>
              </a:ext>
            </a:extLst>
          </p:cNvPr>
          <p:cNvSpPr>
            <a:spLocks noGrp="1"/>
          </p:cNvSpPr>
          <p:nvPr>
            <p:ph type="title"/>
          </p:nvPr>
        </p:nvSpPr>
        <p:spPr/>
        <p:txBody>
          <a:bodyPr/>
          <a:lstStyle/>
          <a:p>
            <a:r>
              <a:rPr lang="en-CA" dirty="0"/>
              <a:t>Deployment Location</a:t>
            </a:r>
          </a:p>
        </p:txBody>
      </p:sp>
      <p:pic>
        <p:nvPicPr>
          <p:cNvPr id="4" name="Picture 3">
            <a:extLst>
              <a:ext uri="{FF2B5EF4-FFF2-40B4-BE49-F238E27FC236}">
                <a16:creationId xmlns:a16="http://schemas.microsoft.com/office/drawing/2014/main" id="{47AA270E-1B7E-42E8-BBAC-EC04496D65BC}"/>
              </a:ext>
            </a:extLst>
          </p:cNvPr>
          <p:cNvPicPr>
            <a:picLocks noChangeAspect="1"/>
          </p:cNvPicPr>
          <p:nvPr/>
        </p:nvPicPr>
        <p:blipFill>
          <a:blip r:embed="rId2"/>
          <a:stretch>
            <a:fillRect/>
          </a:stretch>
        </p:blipFill>
        <p:spPr>
          <a:xfrm>
            <a:off x="9307371" y="1190162"/>
            <a:ext cx="3083066" cy="5404225"/>
          </a:xfrm>
          <a:prstGeom prst="rect">
            <a:avLst/>
          </a:prstGeom>
        </p:spPr>
      </p:pic>
    </p:spTree>
    <p:extLst>
      <p:ext uri="{BB962C8B-B14F-4D97-AF65-F5344CB8AC3E}">
        <p14:creationId xmlns:p14="http://schemas.microsoft.com/office/powerpoint/2010/main" val="123528751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4B162-388E-4C60-8723-F26C52F370D7}"/>
              </a:ext>
            </a:extLst>
          </p:cNvPr>
          <p:cNvSpPr>
            <a:spLocks noGrp="1"/>
          </p:cNvSpPr>
          <p:nvPr>
            <p:ph type="title"/>
          </p:nvPr>
        </p:nvSpPr>
        <p:spPr/>
        <p:txBody>
          <a:bodyPr/>
          <a:lstStyle/>
          <a:p>
            <a:r>
              <a:rPr lang="en-US" dirty="0"/>
              <a:t>How to deploy using SSDT?</a:t>
            </a:r>
          </a:p>
        </p:txBody>
      </p:sp>
      <p:sp>
        <p:nvSpPr>
          <p:cNvPr id="3" name="Text Placeholder 2">
            <a:extLst>
              <a:ext uri="{FF2B5EF4-FFF2-40B4-BE49-F238E27FC236}">
                <a16:creationId xmlns:a16="http://schemas.microsoft.com/office/drawing/2014/main" id="{30257646-9E9C-49DD-B470-C35E62044C30}"/>
              </a:ext>
            </a:extLst>
          </p:cNvPr>
          <p:cNvSpPr>
            <a:spLocks noGrp="1"/>
          </p:cNvSpPr>
          <p:nvPr>
            <p:ph type="body" sz="quarter" idx="12"/>
          </p:nvPr>
        </p:nvSpPr>
        <p:spPr/>
        <p:txBody>
          <a:bodyPr/>
          <a:lstStyle/>
          <a:p>
            <a:r>
              <a:rPr lang="en-US" dirty="0"/>
              <a:t>Demo</a:t>
            </a:r>
          </a:p>
        </p:txBody>
      </p:sp>
    </p:spTree>
    <p:extLst>
      <p:ext uri="{BB962C8B-B14F-4D97-AF65-F5344CB8AC3E}">
        <p14:creationId xmlns:p14="http://schemas.microsoft.com/office/powerpoint/2010/main" val="33723735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8DCAF-779E-4079-B10B-BFE95AD5E5F2}"/>
              </a:ext>
            </a:extLst>
          </p:cNvPr>
          <p:cNvSpPr>
            <a:spLocks noGrp="1"/>
          </p:cNvSpPr>
          <p:nvPr>
            <p:ph type="title"/>
          </p:nvPr>
        </p:nvSpPr>
        <p:spPr/>
        <p:txBody>
          <a:bodyPr/>
          <a:lstStyle/>
          <a:p>
            <a:r>
              <a:rPr lang="en-US" dirty="0"/>
              <a:t>How to deploy using ISPAC file?</a:t>
            </a:r>
          </a:p>
        </p:txBody>
      </p:sp>
      <p:sp>
        <p:nvSpPr>
          <p:cNvPr id="3" name="Text Placeholder 2">
            <a:extLst>
              <a:ext uri="{FF2B5EF4-FFF2-40B4-BE49-F238E27FC236}">
                <a16:creationId xmlns:a16="http://schemas.microsoft.com/office/drawing/2014/main" id="{480AC82C-D8DA-40AE-A290-FD1D8540C8AA}"/>
              </a:ext>
            </a:extLst>
          </p:cNvPr>
          <p:cNvSpPr>
            <a:spLocks noGrp="1"/>
          </p:cNvSpPr>
          <p:nvPr>
            <p:ph type="body" sz="quarter" idx="12"/>
          </p:nvPr>
        </p:nvSpPr>
        <p:spPr/>
        <p:txBody>
          <a:bodyPr/>
          <a:lstStyle/>
          <a:p>
            <a:r>
              <a:rPr lang="en-US" dirty="0"/>
              <a:t>Demo</a:t>
            </a:r>
          </a:p>
        </p:txBody>
      </p:sp>
    </p:spTree>
    <p:extLst>
      <p:ext uri="{BB962C8B-B14F-4D97-AF65-F5344CB8AC3E}">
        <p14:creationId xmlns:p14="http://schemas.microsoft.com/office/powerpoint/2010/main" val="33333951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2.xml><?xml version="1.0" encoding="utf-8"?>
<a:theme xmlns:a="http://schemas.openxmlformats.org/drawingml/2006/main" name="COLOR TEMPLATE">
  <a:themeElements>
    <a:clrScheme name="MSVID Dark Blue">
      <a:dk1>
        <a:srgbClr val="505050"/>
      </a:dk1>
      <a:lt1>
        <a:srgbClr val="FFFFFF"/>
      </a:lt1>
      <a:dk2>
        <a:srgbClr val="002050"/>
      </a:dk2>
      <a:lt2>
        <a:srgbClr val="CDF4FF"/>
      </a:lt2>
      <a:accent1>
        <a:srgbClr val="107C10"/>
      </a:accent1>
      <a:accent2>
        <a:srgbClr val="B4009E"/>
      </a:accent2>
      <a:accent3>
        <a:srgbClr val="0078D7"/>
      </a:accent3>
      <a:accent4>
        <a:srgbClr val="5C2D91"/>
      </a:accent4>
      <a:accent5>
        <a:srgbClr val="008272"/>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1A6D54F3-F9C7-407A-9538-6F46E67083DB}"/>
    </a:ext>
  </a:extLst>
</a:theme>
</file>

<file path=ppt/theme/theme3.xml><?xml version="1.0" encoding="utf-8"?>
<a:theme xmlns:a="http://schemas.openxmlformats.org/drawingml/2006/main" name="1_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4.xml><?xml version="1.0" encoding="utf-8"?>
<a:theme xmlns:a="http://schemas.openxmlformats.org/drawingml/2006/main" name="3_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159D276C0CB3447A69A9CE69396C846" ma:contentTypeVersion="2" ma:contentTypeDescription="Create a new document." ma:contentTypeScope="" ma:versionID="1dc5f255bb5d53da19c6b9c45c545005">
  <xsd:schema xmlns:xsd="http://www.w3.org/2001/XMLSchema" xmlns:xs="http://www.w3.org/2001/XMLSchema" xmlns:p="http://schemas.microsoft.com/office/2006/metadata/properties" xmlns:ns2="230e9df3-be65-4c73-a93b-d1236ebd677e" xmlns:ns3="4b6e114e-4d2a-4f10-9268-ba081d6f28ac" targetNamespace="http://schemas.microsoft.com/office/2006/metadata/properties" ma:root="true" ma:fieldsID="2caf596d414b9a9a356b58e82e2d1a15" ns2:_="" ns3:_="">
    <xsd:import namespace="230e9df3-be65-4c73-a93b-d1236ebd677e"/>
    <xsd:import namespace="4b6e114e-4d2a-4f10-9268-ba081d6f28ac"/>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4b6e114e-4d2a-4f10-9268-ba081d6f28ac"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230e9df3-be65-4c73-a93b-d1236ebd677e">CPS089-555620336-143</_dlc_DocId>
    <_dlc_DocIdUrl xmlns="230e9df3-be65-4c73-a93b-d1236ebd677e">
      <Url>https://microsoft.sharepoint.com/teams/CampusProjectSites089/hahzsakosd/ipdev/_layouts/15/DocIdRedir.aspx?ID=CPS089-555620336-143</Url>
      <Description>CPS089-555620336-143</Description>
    </_dlc_DocIdUrl>
  </documentManagement>
</p:properties>
</file>

<file path=customXml/itemProps1.xml><?xml version="1.0" encoding="utf-8"?>
<ds:datastoreItem xmlns:ds="http://schemas.openxmlformats.org/officeDocument/2006/customXml" ds:itemID="{FEC9592E-82DD-4399-A4BB-5C49E0F6255D}">
  <ds:schemaRefs>
    <ds:schemaRef ds:uri="http://schemas.microsoft.com/sharepoint/events"/>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2694FA73-0B83-4A62-B0E5-A5BFAD5BFA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4b6e114e-4d2a-4f10-9268-ba081d6f28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230e9df3-be65-4c73-a93b-d1236ebd677e"/>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Lesson Template Advanced Services Delivery</Template>
  <TotalTime>1193</TotalTime>
  <Words>756</Words>
  <Application>Microsoft Office PowerPoint</Application>
  <PresentationFormat>Custom</PresentationFormat>
  <Paragraphs>89</Paragraphs>
  <Slides>14</Slides>
  <Notes>9</Notes>
  <HiddenSlides>1</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14</vt:i4>
      </vt:variant>
    </vt:vector>
  </HeadingPairs>
  <TitlesOfParts>
    <vt:vector size="24" baseType="lpstr">
      <vt:lpstr>Arial</vt:lpstr>
      <vt:lpstr>Calibri Light</vt:lpstr>
      <vt:lpstr>Consolas</vt:lpstr>
      <vt:lpstr>Segoe UI</vt:lpstr>
      <vt:lpstr>Segoe UI Light</vt:lpstr>
      <vt:lpstr>Wingdings</vt:lpstr>
      <vt:lpstr>WHITE TEMPLATE</vt:lpstr>
      <vt:lpstr>COLOR TEMPLATE</vt:lpstr>
      <vt:lpstr>1_WHITE TEMPLATE</vt:lpstr>
      <vt:lpstr>3_WHITE TEMPLATE</vt:lpstr>
      <vt:lpstr> Module 5: Deployment  </vt:lpstr>
      <vt:lpstr>PowerPoint Presentation</vt:lpstr>
      <vt:lpstr>Agenda</vt:lpstr>
      <vt:lpstr>Building Project</vt:lpstr>
      <vt:lpstr>.Ispac file</vt:lpstr>
      <vt:lpstr>Deploying .ispac</vt:lpstr>
      <vt:lpstr>Deployment Location</vt:lpstr>
      <vt:lpstr>How to deploy using SSDT?</vt:lpstr>
      <vt:lpstr>How to deploy using ISPAC file?</vt:lpstr>
      <vt:lpstr>Environment</vt:lpstr>
      <vt:lpstr>Environment Setup</vt:lpstr>
      <vt:lpstr>Executing using Environment setting</vt:lpstr>
      <vt:lpstr>Deployment &amp; Scheduling SSIS Jobs</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Understanding High Availability and Disaster Recovery </dc:title>
  <dc:subject>&lt;Speech title here&gt;</dc:subject>
  <dc:creator>Vivek.Sanil@microsoft.com</dc:creator>
  <cp:keywords>WorkshopPLUS - SQL Server: AlwaysOn Availability Groups and Failover Cluster Instances - Setup and Configuration</cp:keywords>
  <dc:description>Template: Maryfj_x000d_
Formatting: _x000d_
Audience Type:</dc:description>
  <cp:lastModifiedBy>Mohit Gupta (CANADA)</cp:lastModifiedBy>
  <cp:revision>92</cp:revision>
  <dcterms:created xsi:type="dcterms:W3CDTF">2016-06-21T22:22:39Z</dcterms:created>
  <dcterms:modified xsi:type="dcterms:W3CDTF">2021-05-27T16:35:44Z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0x010100E159D276C0CB3447A69A9CE69396C846</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_dlc_DocIdItemGuid">
    <vt:lpwstr>fdaf007e-5709-42bc-8698-c61947d860ad</vt:lpwstr>
  </property>
  <property fmtid="{D5CDD505-2E9C-101B-9397-08002B2CF9AE}" pid="12" name="MSIP_Label_f42aa342-8706-4288-bd11-ebb85995028c_Enabled">
    <vt:lpwstr>True</vt:lpwstr>
  </property>
  <property fmtid="{D5CDD505-2E9C-101B-9397-08002B2CF9AE}" pid="13" name="MSIP_Label_f42aa342-8706-4288-bd11-ebb85995028c_SiteId">
    <vt:lpwstr>72f988bf-86f1-41af-91ab-2d7cd011db47</vt:lpwstr>
  </property>
  <property fmtid="{D5CDD505-2E9C-101B-9397-08002B2CF9AE}" pid="14" name="MSIP_Label_f42aa342-8706-4288-bd11-ebb85995028c_Ref">
    <vt:lpwstr>https://api.informationprotection.azure.com/api/72f988bf-86f1-41af-91ab-2d7cd011db47</vt:lpwstr>
  </property>
  <property fmtid="{D5CDD505-2E9C-101B-9397-08002B2CF9AE}" pid="15" name="MSIP_Label_f42aa342-8706-4288-bd11-ebb85995028c_Owner">
    <vt:lpwstr>vsanil@microsoft.com</vt:lpwstr>
  </property>
  <property fmtid="{D5CDD505-2E9C-101B-9397-08002B2CF9AE}" pid="16" name="MSIP_Label_f42aa342-8706-4288-bd11-ebb85995028c_SetDate">
    <vt:lpwstr>2017-09-22T15:07:14.6788977-05:00</vt:lpwstr>
  </property>
  <property fmtid="{D5CDD505-2E9C-101B-9397-08002B2CF9AE}" pid="17" name="MSIP_Label_f42aa342-8706-4288-bd11-ebb85995028c_Name">
    <vt:lpwstr>General</vt:lpwstr>
  </property>
  <property fmtid="{D5CDD505-2E9C-101B-9397-08002B2CF9AE}" pid="18" name="MSIP_Label_f42aa342-8706-4288-bd11-ebb85995028c_Application">
    <vt:lpwstr>Microsoft Azure Information Protection</vt:lpwstr>
  </property>
  <property fmtid="{D5CDD505-2E9C-101B-9397-08002B2CF9AE}" pid="19" name="MSIP_Label_f42aa342-8706-4288-bd11-ebb85995028c_Extended_MSFT_Method">
    <vt:lpwstr>Automatic</vt:lpwstr>
  </property>
  <property fmtid="{D5CDD505-2E9C-101B-9397-08002B2CF9AE}" pid="20" name="Sensitivity">
    <vt:lpwstr>General</vt:lpwstr>
  </property>
</Properties>
</file>