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4"/>
  </p:sldMasterIdLst>
  <p:notesMasterIdLst>
    <p:notesMasterId r:id="rId7"/>
  </p:notesMasterIdLst>
  <p:sldIdLst>
    <p:sldId id="2147481289" r:id="rId5"/>
    <p:sldId id="2147481291" r:id="rId6"/>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44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A3219F-7BE0-7AE1-FFEC-378DD8E04472}" name="Elisa Willman (SYNAXIS CORPORATION)" initials="EW(C" userId="S::v-elwillman@microsoft.com::0d718bc1-edfe-4fe9-b68a-a96d8b734abd" providerId="AD"/>
  <p188:author id="{102956DE-0140-B5BD-596D-5B5F52C11AA6}" name="Mary Downes (Allegis Group Holdings Inc)" initials="MD" userId="S::v-marydownes@microsoft.com::2179c9f7-f86d-4d11-ac08-e5af5c2d260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48"/>
    <a:srgbClr val="00D0F0"/>
    <a:srgbClr val="233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0AF2B-83DF-4AC9-B4BD-054297A14087}" v="6" dt="2024-02-29T16:57:38.1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180" y="252"/>
      </p:cViewPr>
      <p:guideLst>
        <p:guide orient="horz" pos="2880"/>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Khoun-Oudom" userId="891209cf-ec21-484f-967d-8cd3b5657021" providerId="ADAL" clId="{45A0AF2B-83DF-4AC9-B4BD-054297A14087}"/>
    <pc:docChg chg="undo custSel addSld delSld modSld">
      <pc:chgData name="Amanda Khoun-Oudom" userId="891209cf-ec21-484f-967d-8cd3b5657021" providerId="ADAL" clId="{45A0AF2B-83DF-4AC9-B4BD-054297A14087}" dt="2024-02-29T16:58:02.171" v="112" actId="2696"/>
      <pc:docMkLst>
        <pc:docMk/>
      </pc:docMkLst>
      <pc:sldChg chg="modSp mod">
        <pc:chgData name="Amanda Khoun-Oudom" userId="891209cf-ec21-484f-967d-8cd3b5657021" providerId="ADAL" clId="{45A0AF2B-83DF-4AC9-B4BD-054297A14087}" dt="2024-02-29T16:56:55.472" v="101" actId="1076"/>
        <pc:sldMkLst>
          <pc:docMk/>
          <pc:sldMk cId="1765555093" sldId="2147481289"/>
        </pc:sldMkLst>
        <pc:spChg chg="mod">
          <ac:chgData name="Amanda Khoun-Oudom" userId="891209cf-ec21-484f-967d-8cd3b5657021" providerId="ADAL" clId="{45A0AF2B-83DF-4AC9-B4BD-054297A14087}" dt="2024-02-29T16:55:48.745" v="87" actId="20577"/>
          <ac:spMkLst>
            <pc:docMk/>
            <pc:sldMk cId="1765555093" sldId="2147481289"/>
            <ac:spMk id="46" creationId="{7CDE2AAE-5399-2793-EE19-964CA31166E2}"/>
          </ac:spMkLst>
        </pc:spChg>
        <pc:spChg chg="mod">
          <ac:chgData name="Amanda Khoun-Oudom" userId="891209cf-ec21-484f-967d-8cd3b5657021" providerId="ADAL" clId="{45A0AF2B-83DF-4AC9-B4BD-054297A14087}" dt="2024-02-29T16:55:54.998" v="88" actId="14100"/>
          <ac:spMkLst>
            <pc:docMk/>
            <pc:sldMk cId="1765555093" sldId="2147481289"/>
            <ac:spMk id="50" creationId="{7B2BD12C-B9C4-383B-F115-6EC0F6AC267F}"/>
          </ac:spMkLst>
        </pc:spChg>
        <pc:spChg chg="mod">
          <ac:chgData name="Amanda Khoun-Oudom" userId="891209cf-ec21-484f-967d-8cd3b5657021" providerId="ADAL" clId="{45A0AF2B-83DF-4AC9-B4BD-054297A14087}" dt="2024-02-29T16:56:55.472" v="101" actId="1076"/>
          <ac:spMkLst>
            <pc:docMk/>
            <pc:sldMk cId="1765555093" sldId="2147481289"/>
            <ac:spMk id="54" creationId="{548016BC-BF37-3DB9-48E0-7E349523007C}"/>
          </ac:spMkLst>
        </pc:spChg>
        <pc:graphicFrameChg chg="mod modGraphic">
          <ac:chgData name="Amanda Khoun-Oudom" userId="891209cf-ec21-484f-967d-8cd3b5657021" providerId="ADAL" clId="{45A0AF2B-83DF-4AC9-B4BD-054297A14087}" dt="2024-02-29T16:56:50.527" v="100" actId="1076"/>
          <ac:graphicFrameMkLst>
            <pc:docMk/>
            <pc:sldMk cId="1765555093" sldId="2147481289"/>
            <ac:graphicFrameMk id="52" creationId="{4A68088B-E05E-F392-B522-57F42A7D6E97}"/>
          </ac:graphicFrameMkLst>
        </pc:graphicFrameChg>
      </pc:sldChg>
      <pc:sldChg chg="del">
        <pc:chgData name="Amanda Khoun-Oudom" userId="891209cf-ec21-484f-967d-8cd3b5657021" providerId="ADAL" clId="{45A0AF2B-83DF-4AC9-B4BD-054297A14087}" dt="2024-02-29T16:58:02.171" v="112" actId="2696"/>
        <pc:sldMkLst>
          <pc:docMk/>
          <pc:sldMk cId="3598992416" sldId="2147481290"/>
        </pc:sldMkLst>
      </pc:sldChg>
      <pc:sldChg chg="addSp delSp modSp add mod">
        <pc:chgData name="Amanda Khoun-Oudom" userId="891209cf-ec21-484f-967d-8cd3b5657021" providerId="ADAL" clId="{45A0AF2B-83DF-4AC9-B4BD-054297A14087}" dt="2024-02-29T16:57:46.807" v="111" actId="1076"/>
        <pc:sldMkLst>
          <pc:docMk/>
          <pc:sldMk cId="4235520017" sldId="2147481291"/>
        </pc:sldMkLst>
        <pc:spChg chg="add mod">
          <ac:chgData name="Amanda Khoun-Oudom" userId="891209cf-ec21-484f-967d-8cd3b5657021" providerId="ADAL" clId="{45A0AF2B-83DF-4AC9-B4BD-054297A14087}" dt="2024-02-29T16:57:46.807" v="111" actId="1076"/>
          <ac:spMkLst>
            <pc:docMk/>
            <pc:sldMk cId="4235520017" sldId="2147481291"/>
            <ac:spMk id="4" creationId="{B79450AB-CE01-AF2C-ED39-06F652936D1A}"/>
          </ac:spMkLst>
        </pc:spChg>
        <pc:spChg chg="del">
          <ac:chgData name="Amanda Khoun-Oudom" userId="891209cf-ec21-484f-967d-8cd3b5657021" providerId="ADAL" clId="{45A0AF2B-83DF-4AC9-B4BD-054297A14087}" dt="2024-02-29T16:57:28.167" v="107" actId="478"/>
          <ac:spMkLst>
            <pc:docMk/>
            <pc:sldMk cId="4235520017" sldId="2147481291"/>
            <ac:spMk id="51" creationId="{8E7DEB94-18EF-F6A3-04FA-CAF9DABDCC68}"/>
          </ac:spMkLst>
        </pc:spChg>
        <pc:spChg chg="del">
          <ac:chgData name="Amanda Khoun-Oudom" userId="891209cf-ec21-484f-967d-8cd3b5657021" providerId="ADAL" clId="{45A0AF2B-83DF-4AC9-B4BD-054297A14087}" dt="2024-02-29T16:57:18.964" v="105" actId="478"/>
          <ac:spMkLst>
            <pc:docMk/>
            <pc:sldMk cId="4235520017" sldId="2147481291"/>
            <ac:spMk id="54" creationId="{548016BC-BF37-3DB9-48E0-7E349523007C}"/>
          </ac:spMkLst>
        </pc:spChg>
        <pc:graphicFrameChg chg="add mod">
          <ac:chgData name="Amanda Khoun-Oudom" userId="891209cf-ec21-484f-967d-8cd3b5657021" providerId="ADAL" clId="{45A0AF2B-83DF-4AC9-B4BD-054297A14087}" dt="2024-02-29T16:57:43.694" v="110" actId="1076"/>
          <ac:graphicFrameMkLst>
            <pc:docMk/>
            <pc:sldMk cId="4235520017" sldId="2147481291"/>
            <ac:graphicFrameMk id="3" creationId="{FECFCC2F-50A5-E59F-4B25-AF551FA73B32}"/>
          </ac:graphicFrameMkLst>
        </pc:graphicFrameChg>
        <pc:graphicFrameChg chg="del">
          <ac:chgData name="Amanda Khoun-Oudom" userId="891209cf-ec21-484f-967d-8cd3b5657021" providerId="ADAL" clId="{45A0AF2B-83DF-4AC9-B4BD-054297A14087}" dt="2024-02-29T16:57:08.096" v="103" actId="478"/>
          <ac:graphicFrameMkLst>
            <pc:docMk/>
            <pc:sldMk cId="4235520017" sldId="2147481291"/>
            <ac:graphicFrameMk id="52" creationId="{4A68088B-E05E-F392-B522-57F42A7D6E9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D326495-3208-4245-BA08-2976AA581BA7}" type="datetimeFigureOut">
              <a:rPr lang="en-NZ" smtClean="0"/>
              <a:t>28/02/2024</a:t>
            </a:fld>
            <a:endParaRPr lang="en-NZ"/>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D29FDF-1A59-4A7B-B6DB-E9DB3CD642A5}" type="slidenum">
              <a:rPr lang="en-NZ" smtClean="0"/>
              <a:t>‹#›</a:t>
            </a:fld>
            <a:endParaRPr lang="en-NZ"/>
          </a:p>
        </p:txBody>
      </p:sp>
    </p:spTree>
    <p:extLst>
      <p:ext uri="{BB962C8B-B14F-4D97-AF65-F5344CB8AC3E}">
        <p14:creationId xmlns:p14="http://schemas.microsoft.com/office/powerpoint/2010/main" val="359332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29FDF-1A59-4A7B-B6DB-E9DB3CD642A5}" type="slidenum">
              <a:rPr lang="en-NZ" smtClean="0"/>
              <a:t>1</a:t>
            </a:fld>
            <a:endParaRPr lang="en-NZ"/>
          </a:p>
        </p:txBody>
      </p:sp>
    </p:spTree>
    <p:extLst>
      <p:ext uri="{BB962C8B-B14F-4D97-AF65-F5344CB8AC3E}">
        <p14:creationId xmlns:p14="http://schemas.microsoft.com/office/powerpoint/2010/main" val="412669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29FDF-1A59-4A7B-B6DB-E9DB3CD642A5}" type="slidenum">
              <a:rPr lang="en-NZ" smtClean="0"/>
              <a:t>2</a:t>
            </a:fld>
            <a:endParaRPr lang="en-NZ"/>
          </a:p>
        </p:txBody>
      </p:sp>
    </p:spTree>
    <p:extLst>
      <p:ext uri="{BB962C8B-B14F-4D97-AF65-F5344CB8AC3E}">
        <p14:creationId xmlns:p14="http://schemas.microsoft.com/office/powerpoint/2010/main" val="125725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268C248-1AE0-4501-B073-EE65388C81C0}"/>
              </a:ext>
            </a:extLst>
          </p:cNvPr>
          <p:cNvSpPr>
            <a:spLocks noGrp="1"/>
          </p:cNvSpPr>
          <p:nvPr>
            <p:ph type="ctrTitle"/>
          </p:nvPr>
        </p:nvSpPr>
        <p:spPr>
          <a:xfrm>
            <a:off x="520701" y="509475"/>
            <a:ext cx="6724650" cy="535531"/>
          </a:xfrm>
        </p:spPr>
        <p:txBody>
          <a:bodyPr wrap="square" lIns="0" rIns="0" anchor="ctr">
            <a:spAutoFit/>
          </a:bodyPr>
          <a:lstStyle>
            <a:lvl1pPr algn="l">
              <a:defRPr sz="3200" cap="none" baseline="0">
                <a:solidFill>
                  <a:srgbClr val="50E6FF"/>
                </a:solidFill>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51804345"/>
      </p:ext>
    </p:extLst>
  </p:cSld>
  <p:clrMapOvr>
    <a:masterClrMapping/>
  </p:clrMapOvr>
  <p:extLst>
    <p:ext uri="{DCECCB84-F9BA-43D5-87BE-67443E8EF086}">
      <p15:sldGuideLst xmlns:p15="http://schemas.microsoft.com/office/powerpoint/2012/main">
        <p15:guide id="1" orient="horz" pos="3456">
          <p15:clr>
            <a:srgbClr val="FBAE40"/>
          </p15:clr>
        </p15:guide>
        <p15:guide id="2"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3FB22692-D358-2A4F-B497-3551FDD55559}"/>
              </a:ext>
              <a:ext uri="{C183D7F6-B498-43B3-948B-1728B52AA6E4}">
                <adec:decorative xmlns:adec="http://schemas.microsoft.com/office/drawing/2017/decorative" val="1"/>
              </a:ext>
            </a:extLst>
          </p:cNvPr>
          <p:cNvSpPr/>
          <p:nvPr userDrawn="1"/>
        </p:nvSpPr>
        <p:spPr>
          <a:xfrm>
            <a:off x="2853081" y="1653634"/>
            <a:ext cx="4392269" cy="8102802"/>
          </a:xfrm>
          <a:prstGeom prst="roundRect">
            <a:avLst>
              <a:gd name="adj" fmla="val 2788"/>
            </a:avLst>
          </a:prstGeom>
          <a:noFill/>
          <a:ln>
            <a:solidFill>
              <a:schemeClr val="bg1">
                <a:lumMod val="75000"/>
              </a:schemeClr>
            </a:solidFill>
          </a:ln>
        </p:spPr>
        <p:txBody>
          <a:bodyPr wrap="square" lIns="0" tIns="0" rIns="0" bIns="0" rtlCol="0"/>
          <a:lstStyle/>
          <a:p>
            <a:endParaRPr/>
          </a:p>
        </p:txBody>
      </p:sp>
      <p:sp>
        <p:nvSpPr>
          <p:cNvPr id="3" name="Rectangle 2">
            <a:extLst>
              <a:ext uri="{FF2B5EF4-FFF2-40B4-BE49-F238E27FC236}">
                <a16:creationId xmlns:a16="http://schemas.microsoft.com/office/drawing/2014/main" id="{927F29E9-857D-0196-E966-C3A11F7B9282}"/>
              </a:ext>
              <a:ext uri="{C183D7F6-B498-43B3-948B-1728B52AA6E4}">
                <adec:decorative xmlns:adec="http://schemas.microsoft.com/office/drawing/2017/decorative" val="1"/>
              </a:ext>
            </a:extLst>
          </p:cNvPr>
          <p:cNvSpPr/>
          <p:nvPr userDrawn="1"/>
        </p:nvSpPr>
        <p:spPr>
          <a:xfrm>
            <a:off x="0" y="0"/>
            <a:ext cx="7772400" cy="1473534"/>
          </a:xfrm>
          <a:prstGeom prst="rect">
            <a:avLst/>
          </a:prstGeom>
          <a:solidFill>
            <a:srgbClr val="233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9">
            <a:extLst>
              <a:ext uri="{FF2B5EF4-FFF2-40B4-BE49-F238E27FC236}">
                <a16:creationId xmlns:a16="http://schemas.microsoft.com/office/drawing/2014/main" id="{95814A15-6694-FC03-BDFC-A4A501AF6C28}"/>
              </a:ext>
              <a:ext uri="{C183D7F6-B498-43B3-948B-1728B52AA6E4}">
                <adec:decorative xmlns:adec="http://schemas.microsoft.com/office/drawing/2017/decorative" val="1"/>
              </a:ext>
            </a:extLst>
          </p:cNvPr>
          <p:cNvSpPr/>
          <p:nvPr userDrawn="1"/>
        </p:nvSpPr>
        <p:spPr>
          <a:xfrm>
            <a:off x="520700" y="1653634"/>
            <a:ext cx="2226548" cy="3234280"/>
          </a:xfrm>
          <a:prstGeom prst="roundRect">
            <a:avLst>
              <a:gd name="adj" fmla="val 5497"/>
            </a:avLst>
          </a:prstGeom>
          <a:solidFill>
            <a:schemeClr val="bg1">
              <a:lumMod val="95000"/>
            </a:schemeClr>
          </a:solidFill>
          <a:ln w="12700">
            <a:noFill/>
          </a:ln>
        </p:spPr>
        <p:txBody>
          <a:bodyPr wrap="square" lIns="0" tIns="0" rIns="0" bIns="0" rtlCol="0"/>
          <a:lstStyle/>
          <a:p>
            <a:endParaRPr/>
          </a:p>
        </p:txBody>
      </p:sp>
      <p:sp>
        <p:nvSpPr>
          <p:cNvPr id="6" name="object 9">
            <a:extLst>
              <a:ext uri="{FF2B5EF4-FFF2-40B4-BE49-F238E27FC236}">
                <a16:creationId xmlns:a16="http://schemas.microsoft.com/office/drawing/2014/main" id="{5E6F7F25-8787-00C2-F0A9-5B5E1F723893}"/>
              </a:ext>
              <a:ext uri="{C183D7F6-B498-43B3-948B-1728B52AA6E4}">
                <adec:decorative xmlns:adec="http://schemas.microsoft.com/office/drawing/2017/decorative" val="1"/>
              </a:ext>
            </a:extLst>
          </p:cNvPr>
          <p:cNvSpPr/>
          <p:nvPr userDrawn="1"/>
        </p:nvSpPr>
        <p:spPr>
          <a:xfrm>
            <a:off x="520700" y="4997904"/>
            <a:ext cx="2226548" cy="4758532"/>
          </a:xfrm>
          <a:prstGeom prst="roundRect">
            <a:avLst>
              <a:gd name="adj" fmla="val 5497"/>
            </a:avLst>
          </a:prstGeom>
          <a:solidFill>
            <a:schemeClr val="bg1">
              <a:lumMod val="95000"/>
            </a:schemeClr>
          </a:solidFill>
          <a:ln w="12700">
            <a:noFill/>
          </a:ln>
        </p:spPr>
        <p:txBody>
          <a:bodyPr wrap="square" lIns="0" tIns="0" rIns="0" bIns="0" rtlCol="0"/>
          <a:lstStyle/>
          <a:p>
            <a:endParaRPr/>
          </a:p>
        </p:txBody>
      </p:sp>
      <p:sp>
        <p:nvSpPr>
          <p:cNvPr id="7" name="Rectangle: Rounded Corners 6">
            <a:extLst>
              <a:ext uri="{FF2B5EF4-FFF2-40B4-BE49-F238E27FC236}">
                <a16:creationId xmlns:a16="http://schemas.microsoft.com/office/drawing/2014/main" id="{6C91861C-81A6-71C2-5A0E-420F22AEB294}"/>
              </a:ext>
            </a:extLst>
          </p:cNvPr>
          <p:cNvSpPr/>
          <p:nvPr userDrawn="1"/>
        </p:nvSpPr>
        <p:spPr>
          <a:xfrm>
            <a:off x="2912269" y="1715406"/>
            <a:ext cx="4277110" cy="242605"/>
          </a:xfrm>
          <a:prstGeom prst="roundRect">
            <a:avLst>
              <a:gd name="adj" fmla="val 3307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a:solidFill>
                <a:schemeClr val="bg1"/>
              </a:solidFill>
              <a:latin typeface="+mj-lt"/>
              <a:cs typeface="Segoe Sans Display Semilight" pitchFamily="2" charset="0"/>
            </a:endParaRPr>
          </a:p>
        </p:txBody>
      </p:sp>
      <p:sp>
        <p:nvSpPr>
          <p:cNvPr id="8" name="Rectangle: Rounded Corners 7">
            <a:extLst>
              <a:ext uri="{FF2B5EF4-FFF2-40B4-BE49-F238E27FC236}">
                <a16:creationId xmlns:a16="http://schemas.microsoft.com/office/drawing/2014/main" id="{5F284DBA-FCD9-C1E8-F845-BBD241722616}"/>
              </a:ext>
            </a:extLst>
          </p:cNvPr>
          <p:cNvSpPr/>
          <p:nvPr userDrawn="1"/>
        </p:nvSpPr>
        <p:spPr>
          <a:xfrm>
            <a:off x="2912269" y="3649276"/>
            <a:ext cx="4277110" cy="242605"/>
          </a:xfrm>
          <a:prstGeom prst="roundRect">
            <a:avLst>
              <a:gd name="adj" fmla="val 3307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a:solidFill>
                <a:schemeClr val="bg1"/>
              </a:solidFill>
              <a:latin typeface="+mj-lt"/>
              <a:cs typeface="Segoe Sans Display Semilight" pitchFamily="2" charset="0"/>
            </a:endParaRPr>
          </a:p>
        </p:txBody>
      </p:sp>
      <p:sp>
        <p:nvSpPr>
          <p:cNvPr id="9" name="Rectangle: Rounded Corners 8">
            <a:extLst>
              <a:ext uri="{FF2B5EF4-FFF2-40B4-BE49-F238E27FC236}">
                <a16:creationId xmlns:a16="http://schemas.microsoft.com/office/drawing/2014/main" id="{165C5701-AABC-B1EE-0C8E-67129F72516D}"/>
              </a:ext>
            </a:extLst>
          </p:cNvPr>
          <p:cNvSpPr/>
          <p:nvPr userDrawn="1"/>
        </p:nvSpPr>
        <p:spPr>
          <a:xfrm>
            <a:off x="2912269" y="5737034"/>
            <a:ext cx="4277110" cy="242605"/>
          </a:xfrm>
          <a:prstGeom prst="roundRect">
            <a:avLst>
              <a:gd name="adj" fmla="val 3307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a:solidFill>
                <a:schemeClr val="bg1"/>
              </a:solidFill>
              <a:latin typeface="+mj-lt"/>
              <a:cs typeface="Segoe Sans Display Semilight" pitchFamily="2" charset="0"/>
            </a:endParaRPr>
          </a:p>
        </p:txBody>
      </p:sp>
      <p:sp>
        <p:nvSpPr>
          <p:cNvPr id="10" name="Rectangle: Rounded Corners 9">
            <a:extLst>
              <a:ext uri="{FF2B5EF4-FFF2-40B4-BE49-F238E27FC236}">
                <a16:creationId xmlns:a16="http://schemas.microsoft.com/office/drawing/2014/main" id="{478FE053-C35F-5E7F-BBC3-FD994331C5A7}"/>
              </a:ext>
            </a:extLst>
          </p:cNvPr>
          <p:cNvSpPr/>
          <p:nvPr userDrawn="1"/>
        </p:nvSpPr>
        <p:spPr>
          <a:xfrm>
            <a:off x="2912269" y="7978682"/>
            <a:ext cx="4277110" cy="242605"/>
          </a:xfrm>
          <a:prstGeom prst="roundRect">
            <a:avLst>
              <a:gd name="adj" fmla="val 3307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a:solidFill>
                <a:schemeClr val="bg1"/>
              </a:solidFill>
              <a:latin typeface="+mj-lt"/>
              <a:cs typeface="Segoe Sans Display Semilight" pitchFamily="2" charset="0"/>
            </a:endParaRPr>
          </a:p>
        </p:txBody>
      </p:sp>
      <p:sp>
        <p:nvSpPr>
          <p:cNvPr id="17" name="Title 1">
            <a:extLst>
              <a:ext uri="{FF2B5EF4-FFF2-40B4-BE49-F238E27FC236}">
                <a16:creationId xmlns:a16="http://schemas.microsoft.com/office/drawing/2014/main" id="{E268C248-1AE0-4501-B073-EE65388C81C0}"/>
              </a:ext>
            </a:extLst>
          </p:cNvPr>
          <p:cNvSpPr>
            <a:spLocks noGrp="1"/>
          </p:cNvSpPr>
          <p:nvPr>
            <p:ph type="ctrTitle"/>
          </p:nvPr>
        </p:nvSpPr>
        <p:spPr>
          <a:xfrm>
            <a:off x="520701" y="509475"/>
            <a:ext cx="6724650" cy="535531"/>
          </a:xfrm>
        </p:spPr>
        <p:txBody>
          <a:bodyPr wrap="square" lIns="0" rIns="0" anchor="ctr">
            <a:spAutoFit/>
          </a:bodyPr>
          <a:lstStyle>
            <a:lvl1pPr algn="l">
              <a:defRPr sz="3200" cap="none" baseline="0">
                <a:solidFill>
                  <a:srgbClr val="50E6FF"/>
                </a:solidFill>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058456384"/>
      </p:ext>
    </p:extLst>
  </p:cSld>
  <p:clrMapOvr>
    <a:masterClrMapping/>
  </p:clrMapOvr>
  <p:extLst>
    <p:ext uri="{DCECCB84-F9BA-43D5-87BE-67443E8EF086}">
      <p15:sldGuideLst xmlns:p15="http://schemas.microsoft.com/office/powerpoint/2012/main">
        <p15:guide id="1" orient="horz" pos="3456">
          <p15:clr>
            <a:srgbClr val="FBAE40"/>
          </p15:clr>
        </p15:guide>
        <p15:guide id="2"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FB6800-2E81-E795-6967-8F9E2346AEB3}"/>
              </a:ext>
              <a:ext uri="{C183D7F6-B498-43B3-948B-1728B52AA6E4}">
                <adec:decorative xmlns:adec="http://schemas.microsoft.com/office/drawing/2017/decorative" val="1"/>
              </a:ext>
            </a:extLst>
          </p:cNvPr>
          <p:cNvGrpSpPr/>
          <p:nvPr userDrawn="1"/>
        </p:nvGrpSpPr>
        <p:grpSpPr>
          <a:xfrm>
            <a:off x="0" y="0"/>
            <a:ext cx="7772400" cy="6648576"/>
            <a:chOff x="0" y="0"/>
            <a:chExt cx="7772400" cy="6648576"/>
          </a:xfrm>
        </p:grpSpPr>
        <p:sp>
          <p:nvSpPr>
            <p:cNvPr id="3" name="Graphic 3">
              <a:extLst>
                <a:ext uri="{FF2B5EF4-FFF2-40B4-BE49-F238E27FC236}">
                  <a16:creationId xmlns:a16="http://schemas.microsoft.com/office/drawing/2014/main" id="{5482C861-ACD6-5294-8B40-4394F5A26BE8}"/>
                </a:ext>
                <a:ext uri="{C183D7F6-B498-43B3-948B-1728B52AA6E4}">
                  <adec:decorative xmlns:adec="http://schemas.microsoft.com/office/drawing/2017/decorative" val="1"/>
                </a:ext>
              </a:extLst>
            </p:cNvPr>
            <p:cNvSpPr/>
            <p:nvPr/>
          </p:nvSpPr>
          <p:spPr>
            <a:xfrm>
              <a:off x="0" y="0"/>
              <a:ext cx="7772400" cy="1899285"/>
            </a:xfrm>
            <a:custGeom>
              <a:avLst/>
              <a:gdLst/>
              <a:ahLst/>
              <a:cxnLst/>
              <a:rect l="l" t="t" r="r" b="b"/>
              <a:pathLst>
                <a:path w="7772400" h="1899285">
                  <a:moveTo>
                    <a:pt x="7772400" y="0"/>
                  </a:moveTo>
                  <a:lnTo>
                    <a:pt x="0" y="0"/>
                  </a:lnTo>
                  <a:lnTo>
                    <a:pt x="0" y="1898903"/>
                  </a:lnTo>
                  <a:lnTo>
                    <a:pt x="7772400" y="1898903"/>
                  </a:lnTo>
                  <a:lnTo>
                    <a:pt x="7772400"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4" name="Rectangle: Rounded Corners 3">
              <a:extLst>
                <a:ext uri="{FF2B5EF4-FFF2-40B4-BE49-F238E27FC236}">
                  <a16:creationId xmlns:a16="http://schemas.microsoft.com/office/drawing/2014/main" id="{FFD23DE8-D498-B6E7-307F-0B597405FC12}"/>
                </a:ext>
                <a:ext uri="{C183D7F6-B498-43B3-948B-1728B52AA6E4}">
                  <adec:decorative xmlns:adec="http://schemas.microsoft.com/office/drawing/2017/decorative" val="1"/>
                </a:ext>
              </a:extLst>
            </p:cNvPr>
            <p:cNvSpPr/>
            <p:nvPr/>
          </p:nvSpPr>
          <p:spPr>
            <a:xfrm>
              <a:off x="4143183" y="4113530"/>
              <a:ext cx="3222309" cy="32918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BEAB516-33F7-16B4-E81E-C5893043EE5B}"/>
                </a:ext>
                <a:ext uri="{C183D7F6-B498-43B3-948B-1728B52AA6E4}">
                  <adec:decorative xmlns:adec="http://schemas.microsoft.com/office/drawing/2017/decorative" val="1"/>
                </a:ext>
              </a:extLst>
            </p:cNvPr>
            <p:cNvSpPr/>
            <p:nvPr/>
          </p:nvSpPr>
          <p:spPr>
            <a:xfrm>
              <a:off x="523593" y="6215670"/>
              <a:ext cx="3048281" cy="332323"/>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70739C5-13F0-37D5-7E81-7748142CFA66}"/>
                </a:ext>
                <a:ext uri="{C183D7F6-B498-43B3-948B-1728B52AA6E4}">
                  <adec:decorative xmlns:adec="http://schemas.microsoft.com/office/drawing/2017/decorative" val="1"/>
                </a:ext>
              </a:extLst>
            </p:cNvPr>
            <p:cNvSpPr/>
            <p:nvPr/>
          </p:nvSpPr>
          <p:spPr>
            <a:xfrm>
              <a:off x="523593" y="4110391"/>
              <a:ext cx="3048281" cy="332323"/>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raphic 5">
              <a:extLst>
                <a:ext uri="{FF2B5EF4-FFF2-40B4-BE49-F238E27FC236}">
                  <a16:creationId xmlns:a16="http://schemas.microsoft.com/office/drawing/2014/main" id="{404FDF39-BC0D-26A3-B775-45A5BEBD2F44}"/>
                </a:ext>
                <a:ext uri="{C183D7F6-B498-43B3-948B-1728B52AA6E4}">
                  <adec:decorative xmlns:adec="http://schemas.microsoft.com/office/drawing/2017/decorative" val="1"/>
                </a:ext>
              </a:extLst>
            </p:cNvPr>
            <p:cNvSpPr/>
            <p:nvPr/>
          </p:nvSpPr>
          <p:spPr>
            <a:xfrm>
              <a:off x="3937800" y="4009644"/>
              <a:ext cx="510540" cy="509270"/>
            </a:xfrm>
            <a:custGeom>
              <a:avLst/>
              <a:gdLst/>
              <a:ahLst/>
              <a:cxnLst/>
              <a:rect l="l" t="t" r="r" b="b"/>
              <a:pathLst>
                <a:path w="510540" h="509270">
                  <a:moveTo>
                    <a:pt x="255269" y="0"/>
                  </a:moveTo>
                  <a:lnTo>
                    <a:pt x="209387" y="4099"/>
                  </a:lnTo>
                  <a:lnTo>
                    <a:pt x="166202" y="15919"/>
                  </a:lnTo>
                  <a:lnTo>
                    <a:pt x="126435" y="34741"/>
                  </a:lnTo>
                  <a:lnTo>
                    <a:pt x="90807" y="59847"/>
                  </a:lnTo>
                  <a:lnTo>
                    <a:pt x="60040" y="90520"/>
                  </a:lnTo>
                  <a:lnTo>
                    <a:pt x="34854" y="126040"/>
                  </a:lnTo>
                  <a:lnTo>
                    <a:pt x="15971" y="165690"/>
                  </a:lnTo>
                  <a:lnTo>
                    <a:pt x="4113" y="208752"/>
                  </a:lnTo>
                  <a:lnTo>
                    <a:pt x="0" y="254507"/>
                  </a:lnTo>
                  <a:lnTo>
                    <a:pt x="4113" y="300263"/>
                  </a:lnTo>
                  <a:lnTo>
                    <a:pt x="15971" y="343325"/>
                  </a:lnTo>
                  <a:lnTo>
                    <a:pt x="34854" y="382975"/>
                  </a:lnTo>
                  <a:lnTo>
                    <a:pt x="60040" y="418495"/>
                  </a:lnTo>
                  <a:lnTo>
                    <a:pt x="90807" y="449168"/>
                  </a:lnTo>
                  <a:lnTo>
                    <a:pt x="126435" y="474274"/>
                  </a:lnTo>
                  <a:lnTo>
                    <a:pt x="166202" y="493096"/>
                  </a:lnTo>
                  <a:lnTo>
                    <a:pt x="209387" y="504916"/>
                  </a:lnTo>
                  <a:lnTo>
                    <a:pt x="255269" y="509015"/>
                  </a:lnTo>
                  <a:lnTo>
                    <a:pt x="301152" y="504916"/>
                  </a:lnTo>
                  <a:lnTo>
                    <a:pt x="344337" y="493096"/>
                  </a:lnTo>
                  <a:lnTo>
                    <a:pt x="384104" y="474274"/>
                  </a:lnTo>
                  <a:lnTo>
                    <a:pt x="419732" y="449168"/>
                  </a:lnTo>
                  <a:lnTo>
                    <a:pt x="450499" y="418495"/>
                  </a:lnTo>
                  <a:lnTo>
                    <a:pt x="475685" y="382975"/>
                  </a:lnTo>
                  <a:lnTo>
                    <a:pt x="494568" y="343325"/>
                  </a:lnTo>
                  <a:lnTo>
                    <a:pt x="506426" y="300263"/>
                  </a:lnTo>
                  <a:lnTo>
                    <a:pt x="510539" y="254507"/>
                  </a:lnTo>
                  <a:lnTo>
                    <a:pt x="506426" y="208752"/>
                  </a:lnTo>
                  <a:lnTo>
                    <a:pt x="494568" y="165690"/>
                  </a:lnTo>
                  <a:lnTo>
                    <a:pt x="475685" y="126040"/>
                  </a:lnTo>
                  <a:lnTo>
                    <a:pt x="450499" y="90520"/>
                  </a:lnTo>
                  <a:lnTo>
                    <a:pt x="419732" y="59847"/>
                  </a:lnTo>
                  <a:lnTo>
                    <a:pt x="384104" y="34741"/>
                  </a:lnTo>
                  <a:lnTo>
                    <a:pt x="344337" y="15919"/>
                  </a:lnTo>
                  <a:lnTo>
                    <a:pt x="301152" y="4099"/>
                  </a:lnTo>
                  <a:lnTo>
                    <a:pt x="255269"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8" name="Graphic 7">
              <a:extLst>
                <a:ext uri="{FF2B5EF4-FFF2-40B4-BE49-F238E27FC236}">
                  <a16:creationId xmlns:a16="http://schemas.microsoft.com/office/drawing/2014/main" id="{75FFB507-E4CD-281C-A527-1163B5B8A2E8}"/>
                </a:ext>
                <a:ext uri="{C183D7F6-B498-43B3-948B-1728B52AA6E4}">
                  <adec:decorative xmlns:adec="http://schemas.microsoft.com/office/drawing/2017/decorative" val="1"/>
                </a:ext>
              </a:extLst>
            </p:cNvPr>
            <p:cNvSpPr/>
            <p:nvPr/>
          </p:nvSpPr>
          <p:spPr>
            <a:xfrm>
              <a:off x="3978948" y="4049332"/>
              <a:ext cx="428625" cy="429895"/>
            </a:xfrm>
            <a:custGeom>
              <a:avLst/>
              <a:gdLst/>
              <a:ahLst/>
              <a:cxnLst/>
              <a:rect l="l" t="t" r="r" b="b"/>
              <a:pathLst>
                <a:path w="428625" h="429895">
                  <a:moveTo>
                    <a:pt x="214121" y="0"/>
                  </a:moveTo>
                  <a:lnTo>
                    <a:pt x="165031" y="5678"/>
                  </a:lnTo>
                  <a:lnTo>
                    <a:pt x="119965" y="21851"/>
                  </a:lnTo>
                  <a:lnTo>
                    <a:pt x="80207" y="47226"/>
                  </a:lnTo>
                  <a:lnTo>
                    <a:pt x="47046" y="80509"/>
                  </a:lnTo>
                  <a:lnTo>
                    <a:pt x="21766" y="120409"/>
                  </a:lnTo>
                  <a:lnTo>
                    <a:pt x="5656" y="165631"/>
                  </a:lnTo>
                  <a:lnTo>
                    <a:pt x="0" y="214884"/>
                  </a:lnTo>
                  <a:lnTo>
                    <a:pt x="5656" y="264136"/>
                  </a:lnTo>
                  <a:lnTo>
                    <a:pt x="21766" y="309358"/>
                  </a:lnTo>
                  <a:lnTo>
                    <a:pt x="47046" y="349258"/>
                  </a:lnTo>
                  <a:lnTo>
                    <a:pt x="80207" y="382541"/>
                  </a:lnTo>
                  <a:lnTo>
                    <a:pt x="119965" y="407916"/>
                  </a:lnTo>
                  <a:lnTo>
                    <a:pt x="165031" y="424089"/>
                  </a:lnTo>
                  <a:lnTo>
                    <a:pt x="214121" y="429768"/>
                  </a:lnTo>
                  <a:lnTo>
                    <a:pt x="263212" y="424089"/>
                  </a:lnTo>
                  <a:lnTo>
                    <a:pt x="308278" y="407916"/>
                  </a:lnTo>
                  <a:lnTo>
                    <a:pt x="348036" y="382541"/>
                  </a:lnTo>
                  <a:lnTo>
                    <a:pt x="381197" y="349258"/>
                  </a:lnTo>
                  <a:lnTo>
                    <a:pt x="406477" y="309358"/>
                  </a:lnTo>
                  <a:lnTo>
                    <a:pt x="422587" y="264136"/>
                  </a:lnTo>
                  <a:lnTo>
                    <a:pt x="428243" y="214884"/>
                  </a:lnTo>
                  <a:lnTo>
                    <a:pt x="422587" y="165631"/>
                  </a:lnTo>
                  <a:lnTo>
                    <a:pt x="406477" y="120409"/>
                  </a:lnTo>
                  <a:lnTo>
                    <a:pt x="381197" y="80509"/>
                  </a:lnTo>
                  <a:lnTo>
                    <a:pt x="348036" y="47226"/>
                  </a:lnTo>
                  <a:lnTo>
                    <a:pt x="308278" y="21851"/>
                  </a:lnTo>
                  <a:lnTo>
                    <a:pt x="263212" y="5678"/>
                  </a:lnTo>
                  <a:lnTo>
                    <a:pt x="214121"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9" name="Graphic 8">
              <a:extLst>
                <a:ext uri="{FF2B5EF4-FFF2-40B4-BE49-F238E27FC236}">
                  <a16:creationId xmlns:a16="http://schemas.microsoft.com/office/drawing/2014/main" id="{A4AF38BE-E0B2-8377-C048-0D485C8EC4BA}"/>
                </a:ext>
                <a:ext uri="{C183D7F6-B498-43B3-948B-1728B52AA6E4}">
                  <adec:decorative xmlns:adec="http://schemas.microsoft.com/office/drawing/2017/decorative" val="1"/>
                </a:ext>
              </a:extLst>
            </p:cNvPr>
            <p:cNvSpPr/>
            <p:nvPr/>
          </p:nvSpPr>
          <p:spPr>
            <a:xfrm>
              <a:off x="4014000" y="4085844"/>
              <a:ext cx="358140" cy="356870"/>
            </a:xfrm>
            <a:custGeom>
              <a:avLst/>
              <a:gdLst/>
              <a:ahLst/>
              <a:cxnLst/>
              <a:rect l="l" t="t" r="r" b="b"/>
              <a:pathLst>
                <a:path w="358140" h="356870">
                  <a:moveTo>
                    <a:pt x="0" y="178307"/>
                  </a:moveTo>
                  <a:lnTo>
                    <a:pt x="6394" y="130924"/>
                  </a:lnTo>
                  <a:lnTo>
                    <a:pt x="24440" y="88335"/>
                  </a:lnTo>
                  <a:lnTo>
                    <a:pt x="52435" y="52244"/>
                  </a:lnTo>
                  <a:lnTo>
                    <a:pt x="88674" y="24355"/>
                  </a:lnTo>
                  <a:lnTo>
                    <a:pt x="131453" y="6372"/>
                  </a:lnTo>
                  <a:lnTo>
                    <a:pt x="179069" y="0"/>
                  </a:lnTo>
                  <a:lnTo>
                    <a:pt x="226686" y="6372"/>
                  </a:lnTo>
                  <a:lnTo>
                    <a:pt x="269465" y="24355"/>
                  </a:lnTo>
                  <a:lnTo>
                    <a:pt x="305704" y="52244"/>
                  </a:lnTo>
                  <a:lnTo>
                    <a:pt x="333699" y="88335"/>
                  </a:lnTo>
                  <a:lnTo>
                    <a:pt x="351745" y="130924"/>
                  </a:lnTo>
                  <a:lnTo>
                    <a:pt x="358139" y="178307"/>
                  </a:lnTo>
                  <a:lnTo>
                    <a:pt x="351745" y="225691"/>
                  </a:lnTo>
                  <a:lnTo>
                    <a:pt x="333699" y="268280"/>
                  </a:lnTo>
                  <a:lnTo>
                    <a:pt x="305704" y="304371"/>
                  </a:lnTo>
                  <a:lnTo>
                    <a:pt x="269465" y="332260"/>
                  </a:lnTo>
                  <a:lnTo>
                    <a:pt x="226686" y="350243"/>
                  </a:lnTo>
                  <a:lnTo>
                    <a:pt x="179069" y="356615"/>
                  </a:lnTo>
                  <a:lnTo>
                    <a:pt x="131453" y="350243"/>
                  </a:lnTo>
                  <a:lnTo>
                    <a:pt x="88674" y="332260"/>
                  </a:lnTo>
                  <a:lnTo>
                    <a:pt x="52435" y="304371"/>
                  </a:lnTo>
                  <a:lnTo>
                    <a:pt x="24440" y="268280"/>
                  </a:lnTo>
                  <a:lnTo>
                    <a:pt x="6394"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sp>
          <p:nvSpPr>
            <p:cNvPr id="10" name="Graphic 9">
              <a:extLst>
                <a:ext uri="{FF2B5EF4-FFF2-40B4-BE49-F238E27FC236}">
                  <a16:creationId xmlns:a16="http://schemas.microsoft.com/office/drawing/2014/main" id="{D109999D-27FA-40E4-0712-AC0FC0377C1D}"/>
                </a:ext>
                <a:ext uri="{C183D7F6-B498-43B3-948B-1728B52AA6E4}">
                  <adec:decorative xmlns:adec="http://schemas.microsoft.com/office/drawing/2017/decorative" val="1"/>
                </a:ext>
              </a:extLst>
            </p:cNvPr>
            <p:cNvSpPr/>
            <p:nvPr/>
          </p:nvSpPr>
          <p:spPr>
            <a:xfrm>
              <a:off x="330708" y="4009644"/>
              <a:ext cx="510540" cy="509270"/>
            </a:xfrm>
            <a:custGeom>
              <a:avLst/>
              <a:gdLst/>
              <a:ahLst/>
              <a:cxnLst/>
              <a:rect l="l" t="t" r="r" b="b"/>
              <a:pathLst>
                <a:path w="510540" h="509270">
                  <a:moveTo>
                    <a:pt x="255270" y="0"/>
                  </a:moveTo>
                  <a:lnTo>
                    <a:pt x="209384" y="4099"/>
                  </a:lnTo>
                  <a:lnTo>
                    <a:pt x="166197" y="15919"/>
                  </a:lnTo>
                  <a:lnTo>
                    <a:pt x="126429" y="34741"/>
                  </a:lnTo>
                  <a:lnTo>
                    <a:pt x="90802" y="59847"/>
                  </a:lnTo>
                  <a:lnTo>
                    <a:pt x="60035" y="90520"/>
                  </a:lnTo>
                  <a:lnTo>
                    <a:pt x="34851" y="126040"/>
                  </a:lnTo>
                  <a:lnTo>
                    <a:pt x="15970" y="165690"/>
                  </a:lnTo>
                  <a:lnTo>
                    <a:pt x="4112" y="208752"/>
                  </a:lnTo>
                  <a:lnTo>
                    <a:pt x="0" y="254507"/>
                  </a:lnTo>
                  <a:lnTo>
                    <a:pt x="4112" y="300263"/>
                  </a:lnTo>
                  <a:lnTo>
                    <a:pt x="15970" y="343325"/>
                  </a:lnTo>
                  <a:lnTo>
                    <a:pt x="34851" y="382975"/>
                  </a:lnTo>
                  <a:lnTo>
                    <a:pt x="60035" y="418495"/>
                  </a:lnTo>
                  <a:lnTo>
                    <a:pt x="90802" y="449168"/>
                  </a:lnTo>
                  <a:lnTo>
                    <a:pt x="126429" y="474274"/>
                  </a:lnTo>
                  <a:lnTo>
                    <a:pt x="166197" y="493096"/>
                  </a:lnTo>
                  <a:lnTo>
                    <a:pt x="209384" y="504916"/>
                  </a:lnTo>
                  <a:lnTo>
                    <a:pt x="255270" y="509015"/>
                  </a:lnTo>
                  <a:lnTo>
                    <a:pt x="301155" y="504916"/>
                  </a:lnTo>
                  <a:lnTo>
                    <a:pt x="344342" y="493096"/>
                  </a:lnTo>
                  <a:lnTo>
                    <a:pt x="384110" y="474274"/>
                  </a:lnTo>
                  <a:lnTo>
                    <a:pt x="419737" y="449168"/>
                  </a:lnTo>
                  <a:lnTo>
                    <a:pt x="450504" y="418495"/>
                  </a:lnTo>
                  <a:lnTo>
                    <a:pt x="475688" y="382975"/>
                  </a:lnTo>
                  <a:lnTo>
                    <a:pt x="494569" y="343325"/>
                  </a:lnTo>
                  <a:lnTo>
                    <a:pt x="506427" y="300263"/>
                  </a:lnTo>
                  <a:lnTo>
                    <a:pt x="510539" y="254507"/>
                  </a:lnTo>
                  <a:lnTo>
                    <a:pt x="506427" y="208752"/>
                  </a:lnTo>
                  <a:lnTo>
                    <a:pt x="494569" y="165690"/>
                  </a:lnTo>
                  <a:lnTo>
                    <a:pt x="475688" y="126040"/>
                  </a:lnTo>
                  <a:lnTo>
                    <a:pt x="450504" y="90520"/>
                  </a:lnTo>
                  <a:lnTo>
                    <a:pt x="419737" y="59847"/>
                  </a:lnTo>
                  <a:lnTo>
                    <a:pt x="384110" y="34741"/>
                  </a:lnTo>
                  <a:lnTo>
                    <a:pt x="344342" y="15919"/>
                  </a:lnTo>
                  <a:lnTo>
                    <a:pt x="301155" y="4099"/>
                  </a:lnTo>
                  <a:lnTo>
                    <a:pt x="255270"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1" name="Graphic 10">
              <a:extLst>
                <a:ext uri="{FF2B5EF4-FFF2-40B4-BE49-F238E27FC236}">
                  <a16:creationId xmlns:a16="http://schemas.microsoft.com/office/drawing/2014/main" id="{A83087B6-E401-1683-85C7-3389E5AAB3BC}"/>
                </a:ext>
                <a:ext uri="{C183D7F6-B498-43B3-948B-1728B52AA6E4}">
                  <adec:decorative xmlns:adec="http://schemas.microsoft.com/office/drawing/2017/decorative" val="1"/>
                </a:ext>
              </a:extLst>
            </p:cNvPr>
            <p:cNvSpPr/>
            <p:nvPr/>
          </p:nvSpPr>
          <p:spPr>
            <a:xfrm>
              <a:off x="371856" y="4049332"/>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12" name="Graphic 11">
              <a:extLst>
                <a:ext uri="{FF2B5EF4-FFF2-40B4-BE49-F238E27FC236}">
                  <a16:creationId xmlns:a16="http://schemas.microsoft.com/office/drawing/2014/main" id="{6B180684-BC87-0182-416C-4F1AAEFB3351}"/>
                </a:ext>
                <a:ext uri="{C183D7F6-B498-43B3-948B-1728B52AA6E4}">
                  <adec:decorative xmlns:adec="http://schemas.microsoft.com/office/drawing/2017/decorative" val="1"/>
                </a:ext>
              </a:extLst>
            </p:cNvPr>
            <p:cNvSpPr/>
            <p:nvPr/>
          </p:nvSpPr>
          <p:spPr>
            <a:xfrm>
              <a:off x="406908" y="4085844"/>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sp>
          <p:nvSpPr>
            <p:cNvPr id="13" name="Graphic 12">
              <a:extLst>
                <a:ext uri="{FF2B5EF4-FFF2-40B4-BE49-F238E27FC236}">
                  <a16:creationId xmlns:a16="http://schemas.microsoft.com/office/drawing/2014/main" id="{3B5F4285-C43C-1088-9920-92145297D1B8}"/>
                </a:ext>
                <a:ext uri="{C183D7F6-B498-43B3-948B-1728B52AA6E4}">
                  <adec:decorative xmlns:adec="http://schemas.microsoft.com/office/drawing/2017/decorative" val="1"/>
                </a:ext>
              </a:extLst>
            </p:cNvPr>
            <p:cNvSpPr/>
            <p:nvPr/>
          </p:nvSpPr>
          <p:spPr>
            <a:xfrm>
              <a:off x="154729" y="6139306"/>
              <a:ext cx="510540" cy="509270"/>
            </a:xfrm>
            <a:custGeom>
              <a:avLst/>
              <a:gdLst/>
              <a:ahLst/>
              <a:cxnLst/>
              <a:rect l="l" t="t" r="r" b="b"/>
              <a:pathLst>
                <a:path w="510540" h="509270">
                  <a:moveTo>
                    <a:pt x="255270" y="0"/>
                  </a:moveTo>
                  <a:lnTo>
                    <a:pt x="209384" y="4099"/>
                  </a:lnTo>
                  <a:lnTo>
                    <a:pt x="166197" y="15919"/>
                  </a:lnTo>
                  <a:lnTo>
                    <a:pt x="126429" y="34741"/>
                  </a:lnTo>
                  <a:lnTo>
                    <a:pt x="90802" y="59847"/>
                  </a:lnTo>
                  <a:lnTo>
                    <a:pt x="60035" y="90520"/>
                  </a:lnTo>
                  <a:lnTo>
                    <a:pt x="34851" y="126040"/>
                  </a:lnTo>
                  <a:lnTo>
                    <a:pt x="15970" y="165690"/>
                  </a:lnTo>
                  <a:lnTo>
                    <a:pt x="4112" y="208752"/>
                  </a:lnTo>
                  <a:lnTo>
                    <a:pt x="0" y="254507"/>
                  </a:lnTo>
                  <a:lnTo>
                    <a:pt x="4112" y="300263"/>
                  </a:lnTo>
                  <a:lnTo>
                    <a:pt x="15970" y="343325"/>
                  </a:lnTo>
                  <a:lnTo>
                    <a:pt x="34851" y="382975"/>
                  </a:lnTo>
                  <a:lnTo>
                    <a:pt x="60035" y="418495"/>
                  </a:lnTo>
                  <a:lnTo>
                    <a:pt x="90802" y="449168"/>
                  </a:lnTo>
                  <a:lnTo>
                    <a:pt x="126429" y="474274"/>
                  </a:lnTo>
                  <a:lnTo>
                    <a:pt x="166197" y="493096"/>
                  </a:lnTo>
                  <a:lnTo>
                    <a:pt x="209384" y="504916"/>
                  </a:lnTo>
                  <a:lnTo>
                    <a:pt x="255270" y="509015"/>
                  </a:lnTo>
                  <a:lnTo>
                    <a:pt x="301155" y="504916"/>
                  </a:lnTo>
                  <a:lnTo>
                    <a:pt x="344342" y="493096"/>
                  </a:lnTo>
                  <a:lnTo>
                    <a:pt x="384110" y="474274"/>
                  </a:lnTo>
                  <a:lnTo>
                    <a:pt x="419737" y="449168"/>
                  </a:lnTo>
                  <a:lnTo>
                    <a:pt x="450504" y="418495"/>
                  </a:lnTo>
                  <a:lnTo>
                    <a:pt x="475688" y="382975"/>
                  </a:lnTo>
                  <a:lnTo>
                    <a:pt x="494569" y="343325"/>
                  </a:lnTo>
                  <a:lnTo>
                    <a:pt x="506427" y="300263"/>
                  </a:lnTo>
                  <a:lnTo>
                    <a:pt x="510539" y="254507"/>
                  </a:lnTo>
                  <a:lnTo>
                    <a:pt x="506427" y="208752"/>
                  </a:lnTo>
                  <a:lnTo>
                    <a:pt x="494569" y="165690"/>
                  </a:lnTo>
                  <a:lnTo>
                    <a:pt x="475688" y="126040"/>
                  </a:lnTo>
                  <a:lnTo>
                    <a:pt x="450504" y="90520"/>
                  </a:lnTo>
                  <a:lnTo>
                    <a:pt x="419737" y="59847"/>
                  </a:lnTo>
                  <a:lnTo>
                    <a:pt x="384110" y="34741"/>
                  </a:lnTo>
                  <a:lnTo>
                    <a:pt x="344342" y="15919"/>
                  </a:lnTo>
                  <a:lnTo>
                    <a:pt x="301155" y="4099"/>
                  </a:lnTo>
                  <a:lnTo>
                    <a:pt x="255270" y="0"/>
                  </a:lnTo>
                  <a:close/>
                </a:path>
              </a:pathLst>
            </a:custGeom>
            <a:solidFill>
              <a:srgbClr val="FFFFFF"/>
            </a:solidFill>
          </p:spPr>
          <p:txBody>
            <a:bodyPr wrap="square" lIns="0" tIns="0" rIns="0" bIns="0" rtlCol="0">
              <a:prstTxWarp prst="textNoShape">
                <a:avLst/>
              </a:prstTxWarp>
              <a:noAutofit/>
            </a:bodyPr>
            <a:lstStyle/>
            <a:p>
              <a:endParaRPr lang="en-US"/>
            </a:p>
          </p:txBody>
        </p:sp>
        <p:pic>
          <p:nvPicPr>
            <p:cNvPr id="14" name="Image 15">
              <a:extLst>
                <a:ext uri="{FF2B5EF4-FFF2-40B4-BE49-F238E27FC236}">
                  <a16:creationId xmlns:a16="http://schemas.microsoft.com/office/drawing/2014/main" id="{B5859FCE-6177-202C-5A6B-9AD2CB031304}"/>
                </a:ext>
                <a:ext uri="{C183D7F6-B498-43B3-948B-1728B52AA6E4}">
                  <adec:decorative xmlns:adec="http://schemas.microsoft.com/office/drawing/2017/decorative" val="1"/>
                </a:ext>
              </a:extLst>
            </p:cNvPr>
            <p:cNvPicPr/>
            <p:nvPr/>
          </p:nvPicPr>
          <p:blipFill>
            <a:blip r:embed="rId2" cstate="print"/>
            <a:stretch>
              <a:fillRect/>
            </a:stretch>
          </p:blipFill>
          <p:spPr>
            <a:xfrm>
              <a:off x="5079406" y="1970471"/>
              <a:ext cx="2379135" cy="2007229"/>
            </a:xfrm>
            <a:prstGeom prst="rect">
              <a:avLst/>
            </a:prstGeom>
          </p:spPr>
        </p:pic>
        <p:pic>
          <p:nvPicPr>
            <p:cNvPr id="15" name="Image 16">
              <a:extLst>
                <a:ext uri="{FF2B5EF4-FFF2-40B4-BE49-F238E27FC236}">
                  <a16:creationId xmlns:a16="http://schemas.microsoft.com/office/drawing/2014/main" id="{88AA96DF-083C-E342-F845-8E82E548B971}"/>
                </a:ext>
                <a:ext uri="{C183D7F6-B498-43B3-948B-1728B52AA6E4}">
                  <adec:decorative xmlns:adec="http://schemas.microsoft.com/office/drawing/2017/decorative" val="1"/>
                </a:ext>
              </a:extLst>
            </p:cNvPr>
            <p:cNvPicPr/>
            <p:nvPr/>
          </p:nvPicPr>
          <p:blipFill>
            <a:blip r:embed="rId3" cstate="print"/>
            <a:stretch>
              <a:fillRect/>
            </a:stretch>
          </p:blipFill>
          <p:spPr>
            <a:xfrm>
              <a:off x="2668523" y="1943100"/>
              <a:ext cx="2433828" cy="2061972"/>
            </a:xfrm>
            <a:prstGeom prst="rect">
              <a:avLst/>
            </a:prstGeom>
          </p:spPr>
        </p:pic>
        <p:pic>
          <p:nvPicPr>
            <p:cNvPr id="16" name="Image 17">
              <a:extLst>
                <a:ext uri="{FF2B5EF4-FFF2-40B4-BE49-F238E27FC236}">
                  <a16:creationId xmlns:a16="http://schemas.microsoft.com/office/drawing/2014/main" id="{456D1DDC-ACB1-9A4C-ED2C-79239003E748}"/>
                </a:ext>
                <a:ext uri="{C183D7F6-B498-43B3-948B-1728B52AA6E4}">
                  <adec:decorative xmlns:adec="http://schemas.microsoft.com/office/drawing/2017/decorative" val="1"/>
                </a:ext>
              </a:extLst>
            </p:cNvPr>
            <p:cNvPicPr/>
            <p:nvPr/>
          </p:nvPicPr>
          <p:blipFill>
            <a:blip r:embed="rId3" cstate="print"/>
            <a:stretch>
              <a:fillRect/>
            </a:stretch>
          </p:blipFill>
          <p:spPr>
            <a:xfrm>
              <a:off x="284988" y="1943100"/>
              <a:ext cx="2433828" cy="2061972"/>
            </a:xfrm>
            <a:prstGeom prst="rect">
              <a:avLst/>
            </a:prstGeom>
          </p:spPr>
        </p:pic>
        <p:pic>
          <p:nvPicPr>
            <p:cNvPr id="18" name="Image 25">
              <a:extLst>
                <a:ext uri="{FF2B5EF4-FFF2-40B4-BE49-F238E27FC236}">
                  <a16:creationId xmlns:a16="http://schemas.microsoft.com/office/drawing/2014/main" id="{F65F9F42-BAFE-4BD4-9A2D-1068DFEC8335}"/>
                </a:ext>
                <a:ext uri="{C183D7F6-B498-43B3-948B-1728B52AA6E4}">
                  <adec:decorative xmlns:adec="http://schemas.microsoft.com/office/drawing/2017/decorative" val="1"/>
                </a:ext>
              </a:extLst>
            </p:cNvPr>
            <p:cNvPicPr/>
            <p:nvPr/>
          </p:nvPicPr>
          <p:blipFill>
            <a:blip r:embed="rId4" cstate="print"/>
            <a:stretch>
              <a:fillRect/>
            </a:stretch>
          </p:blipFill>
          <p:spPr>
            <a:xfrm>
              <a:off x="359285" y="4603336"/>
              <a:ext cx="220194" cy="202604"/>
            </a:xfrm>
            <a:prstGeom prst="rect">
              <a:avLst/>
            </a:prstGeom>
          </p:spPr>
        </p:pic>
        <p:sp>
          <p:nvSpPr>
            <p:cNvPr id="19" name="Graphic 9">
              <a:extLst>
                <a:ext uri="{FF2B5EF4-FFF2-40B4-BE49-F238E27FC236}">
                  <a16:creationId xmlns:a16="http://schemas.microsoft.com/office/drawing/2014/main" id="{A25C5AE1-C937-808D-DCFE-533DBF5BA293}"/>
                </a:ext>
                <a:ext uri="{C183D7F6-B498-43B3-948B-1728B52AA6E4}">
                  <adec:decorative xmlns:adec="http://schemas.microsoft.com/office/drawing/2017/decorative" val="1"/>
                </a:ext>
              </a:extLst>
            </p:cNvPr>
            <p:cNvSpPr/>
            <p:nvPr/>
          </p:nvSpPr>
          <p:spPr>
            <a:xfrm>
              <a:off x="330708" y="6122123"/>
              <a:ext cx="510540" cy="509270"/>
            </a:xfrm>
            <a:custGeom>
              <a:avLst/>
              <a:gdLst/>
              <a:ahLst/>
              <a:cxnLst/>
              <a:rect l="l" t="t" r="r" b="b"/>
              <a:pathLst>
                <a:path w="510540" h="509270">
                  <a:moveTo>
                    <a:pt x="255270" y="0"/>
                  </a:moveTo>
                  <a:lnTo>
                    <a:pt x="209384" y="4099"/>
                  </a:lnTo>
                  <a:lnTo>
                    <a:pt x="166197" y="15919"/>
                  </a:lnTo>
                  <a:lnTo>
                    <a:pt x="126429" y="34741"/>
                  </a:lnTo>
                  <a:lnTo>
                    <a:pt x="90802" y="59847"/>
                  </a:lnTo>
                  <a:lnTo>
                    <a:pt x="60035" y="90520"/>
                  </a:lnTo>
                  <a:lnTo>
                    <a:pt x="34851" y="126040"/>
                  </a:lnTo>
                  <a:lnTo>
                    <a:pt x="15970" y="165690"/>
                  </a:lnTo>
                  <a:lnTo>
                    <a:pt x="4112" y="208752"/>
                  </a:lnTo>
                  <a:lnTo>
                    <a:pt x="0" y="254507"/>
                  </a:lnTo>
                  <a:lnTo>
                    <a:pt x="4112" y="300263"/>
                  </a:lnTo>
                  <a:lnTo>
                    <a:pt x="15970" y="343325"/>
                  </a:lnTo>
                  <a:lnTo>
                    <a:pt x="34851" y="382975"/>
                  </a:lnTo>
                  <a:lnTo>
                    <a:pt x="60035" y="418495"/>
                  </a:lnTo>
                  <a:lnTo>
                    <a:pt x="90802" y="449168"/>
                  </a:lnTo>
                  <a:lnTo>
                    <a:pt x="126429" y="474274"/>
                  </a:lnTo>
                  <a:lnTo>
                    <a:pt x="166197" y="493096"/>
                  </a:lnTo>
                  <a:lnTo>
                    <a:pt x="209384" y="504916"/>
                  </a:lnTo>
                  <a:lnTo>
                    <a:pt x="255270" y="509015"/>
                  </a:lnTo>
                  <a:lnTo>
                    <a:pt x="301155" y="504916"/>
                  </a:lnTo>
                  <a:lnTo>
                    <a:pt x="344342" y="493096"/>
                  </a:lnTo>
                  <a:lnTo>
                    <a:pt x="384110" y="474274"/>
                  </a:lnTo>
                  <a:lnTo>
                    <a:pt x="419737" y="449168"/>
                  </a:lnTo>
                  <a:lnTo>
                    <a:pt x="450504" y="418495"/>
                  </a:lnTo>
                  <a:lnTo>
                    <a:pt x="475688" y="382975"/>
                  </a:lnTo>
                  <a:lnTo>
                    <a:pt x="494569" y="343325"/>
                  </a:lnTo>
                  <a:lnTo>
                    <a:pt x="506427" y="300263"/>
                  </a:lnTo>
                  <a:lnTo>
                    <a:pt x="510539" y="254507"/>
                  </a:lnTo>
                  <a:lnTo>
                    <a:pt x="506427" y="208752"/>
                  </a:lnTo>
                  <a:lnTo>
                    <a:pt x="494569" y="165690"/>
                  </a:lnTo>
                  <a:lnTo>
                    <a:pt x="475688" y="126040"/>
                  </a:lnTo>
                  <a:lnTo>
                    <a:pt x="450504" y="90520"/>
                  </a:lnTo>
                  <a:lnTo>
                    <a:pt x="419737" y="59847"/>
                  </a:lnTo>
                  <a:lnTo>
                    <a:pt x="384110" y="34741"/>
                  </a:lnTo>
                  <a:lnTo>
                    <a:pt x="344342" y="15919"/>
                  </a:lnTo>
                  <a:lnTo>
                    <a:pt x="301155" y="4099"/>
                  </a:lnTo>
                  <a:lnTo>
                    <a:pt x="255270"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20" name="Graphic 10">
              <a:extLst>
                <a:ext uri="{FF2B5EF4-FFF2-40B4-BE49-F238E27FC236}">
                  <a16:creationId xmlns:a16="http://schemas.microsoft.com/office/drawing/2014/main" id="{34FF1446-7F47-9FA3-3F49-B93762F566AE}"/>
                </a:ext>
                <a:ext uri="{C183D7F6-B498-43B3-948B-1728B52AA6E4}">
                  <adec:decorative xmlns:adec="http://schemas.microsoft.com/office/drawing/2017/decorative" val="1"/>
                </a:ext>
              </a:extLst>
            </p:cNvPr>
            <p:cNvSpPr/>
            <p:nvPr/>
          </p:nvSpPr>
          <p:spPr>
            <a:xfrm>
              <a:off x="371856" y="616181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21" name="Graphic 11">
              <a:extLst>
                <a:ext uri="{FF2B5EF4-FFF2-40B4-BE49-F238E27FC236}">
                  <a16:creationId xmlns:a16="http://schemas.microsoft.com/office/drawing/2014/main" id="{E0B316D5-55BE-5834-6E4B-FA5D2E54F186}"/>
                </a:ext>
                <a:ext uri="{C183D7F6-B498-43B3-948B-1728B52AA6E4}">
                  <adec:decorative xmlns:adec="http://schemas.microsoft.com/office/drawing/2017/decorative" val="1"/>
                </a:ext>
              </a:extLst>
            </p:cNvPr>
            <p:cNvSpPr/>
            <p:nvPr/>
          </p:nvSpPr>
          <p:spPr>
            <a:xfrm>
              <a:off x="406908" y="619832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sp>
        <p:nvSpPr>
          <p:cNvPr id="17" name="Title 1">
            <a:extLst>
              <a:ext uri="{FF2B5EF4-FFF2-40B4-BE49-F238E27FC236}">
                <a16:creationId xmlns:a16="http://schemas.microsoft.com/office/drawing/2014/main" id="{E268C248-1AE0-4501-B073-EE65388C81C0}"/>
              </a:ext>
            </a:extLst>
          </p:cNvPr>
          <p:cNvSpPr>
            <a:spLocks noGrp="1"/>
          </p:cNvSpPr>
          <p:nvPr>
            <p:ph type="ctrTitle"/>
          </p:nvPr>
        </p:nvSpPr>
        <p:spPr>
          <a:xfrm>
            <a:off x="371856" y="509475"/>
            <a:ext cx="7118530" cy="535531"/>
          </a:xfrm>
        </p:spPr>
        <p:txBody>
          <a:bodyPr vert="horz" wrap="square" lIns="0" tIns="45720" rIns="0" bIns="45720" rtlCol="0" anchor="ctr">
            <a:spAutoFit/>
          </a:bodyPr>
          <a:lstStyle>
            <a:lvl1pPr>
              <a:defRPr lang="en-US" sz="3200" cap="none" baseline="0" dirty="0">
                <a:solidFill>
                  <a:srgbClr val="50E6FF"/>
                </a:solidFill>
                <a:cs typeface="Segoe UI"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1002158501"/>
      </p:ext>
    </p:extLst>
  </p:cSld>
  <p:clrMapOvr>
    <a:masterClrMapping/>
  </p:clrMapOvr>
  <p:extLst>
    <p:ext uri="{DCECCB84-F9BA-43D5-87BE-67443E8EF086}">
      <p15:sldGuideLst xmlns:p15="http://schemas.microsoft.com/office/powerpoint/2012/main">
        <p15:guide id="1" orient="horz" pos="3456">
          <p15:clr>
            <a:srgbClr val="FBAE40"/>
          </p15:clr>
        </p15:guide>
        <p15:guide id="2"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with Header">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E13CE3-63BD-2433-FAC6-AA4031E77A75}"/>
              </a:ext>
            </a:extLst>
          </p:cNvPr>
          <p:cNvGrpSpPr/>
          <p:nvPr userDrawn="1"/>
        </p:nvGrpSpPr>
        <p:grpSpPr>
          <a:xfrm>
            <a:off x="373379" y="5170954"/>
            <a:ext cx="6979915" cy="1620371"/>
            <a:chOff x="396196" y="5170954"/>
            <a:chExt cx="6979915" cy="1620371"/>
          </a:xfrm>
        </p:grpSpPr>
        <p:sp>
          <p:nvSpPr>
            <p:cNvPr id="23" name="Rectangle: Rounded Corners 22">
              <a:extLst>
                <a:ext uri="{FF2B5EF4-FFF2-40B4-BE49-F238E27FC236}">
                  <a16:creationId xmlns:a16="http://schemas.microsoft.com/office/drawing/2014/main" id="{192514A4-E955-1C15-E77A-4DB2290B8334}"/>
                </a:ext>
              </a:extLst>
            </p:cNvPr>
            <p:cNvSpPr>
              <a:spLocks/>
            </p:cNvSpPr>
            <p:nvPr userDrawn="1"/>
          </p:nvSpPr>
          <p:spPr>
            <a:xfrm>
              <a:off x="3969452" y="5170954"/>
              <a:ext cx="3406659" cy="1620371"/>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823FC1E-3BF1-D4FA-DB67-4414A20BE5E9}"/>
                </a:ext>
              </a:extLst>
            </p:cNvPr>
            <p:cNvSpPr>
              <a:spLocks/>
            </p:cNvSpPr>
            <p:nvPr userDrawn="1"/>
          </p:nvSpPr>
          <p:spPr>
            <a:xfrm>
              <a:off x="396196" y="5170954"/>
              <a:ext cx="3406659" cy="1620371"/>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44E16154-61BE-225D-FFD4-D73D10823A91}"/>
              </a:ext>
            </a:extLst>
          </p:cNvPr>
          <p:cNvGrpSpPr/>
          <p:nvPr userDrawn="1"/>
        </p:nvGrpSpPr>
        <p:grpSpPr>
          <a:xfrm>
            <a:off x="373379" y="2513950"/>
            <a:ext cx="6967193" cy="1565579"/>
            <a:chOff x="414922" y="2513950"/>
            <a:chExt cx="6967193" cy="1565579"/>
          </a:xfrm>
        </p:grpSpPr>
        <p:sp>
          <p:nvSpPr>
            <p:cNvPr id="3" name="Rectangle: Rounded Corners 2">
              <a:extLst>
                <a:ext uri="{FF2B5EF4-FFF2-40B4-BE49-F238E27FC236}">
                  <a16:creationId xmlns:a16="http://schemas.microsoft.com/office/drawing/2014/main" id="{FCC7E486-25C1-F5FA-7F56-9B54BBBB1AA6}"/>
                </a:ext>
              </a:extLst>
            </p:cNvPr>
            <p:cNvSpPr/>
            <p:nvPr/>
          </p:nvSpPr>
          <p:spPr>
            <a:xfrm>
              <a:off x="3975456" y="2513950"/>
              <a:ext cx="3406659" cy="1564843"/>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4F64D3D-6A68-59A7-9979-42C4117C6F39}"/>
                </a:ext>
              </a:extLst>
            </p:cNvPr>
            <p:cNvSpPr/>
            <p:nvPr/>
          </p:nvSpPr>
          <p:spPr>
            <a:xfrm>
              <a:off x="414922" y="2519558"/>
              <a:ext cx="3406659" cy="1559971"/>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BF2E419-E693-6EB5-3F8D-8BDE59FE4B89}"/>
              </a:ext>
            </a:extLst>
          </p:cNvPr>
          <p:cNvGrpSpPr/>
          <p:nvPr userDrawn="1"/>
        </p:nvGrpSpPr>
        <p:grpSpPr>
          <a:xfrm>
            <a:off x="373379" y="7925434"/>
            <a:ext cx="6967193" cy="1486919"/>
            <a:chOff x="372906" y="7885681"/>
            <a:chExt cx="6967193" cy="1486919"/>
          </a:xfrm>
        </p:grpSpPr>
        <p:sp>
          <p:nvSpPr>
            <p:cNvPr id="8" name="Rectangle: Rounded Corners 7">
              <a:extLst>
                <a:ext uri="{FF2B5EF4-FFF2-40B4-BE49-F238E27FC236}">
                  <a16:creationId xmlns:a16="http://schemas.microsoft.com/office/drawing/2014/main" id="{71850AF3-11E8-5ACC-0C37-D2C049DB0DB5}"/>
                </a:ext>
              </a:extLst>
            </p:cNvPr>
            <p:cNvSpPr/>
            <p:nvPr/>
          </p:nvSpPr>
          <p:spPr>
            <a:xfrm>
              <a:off x="3933440" y="7885681"/>
              <a:ext cx="3406659" cy="1486919"/>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0AA34CB-23C7-C80B-58DE-469A94163C1B}"/>
                </a:ext>
              </a:extLst>
            </p:cNvPr>
            <p:cNvSpPr/>
            <p:nvPr/>
          </p:nvSpPr>
          <p:spPr>
            <a:xfrm>
              <a:off x="372906" y="7885681"/>
              <a:ext cx="3406659" cy="1486919"/>
            </a:xfrm>
            <a:prstGeom prst="roundRect">
              <a:avLst>
                <a:gd name="adj" fmla="val 3700"/>
              </a:avLst>
            </a:prstGeom>
            <a:solidFill>
              <a:srgbClr val="F1F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Graphic 67">
            <a:extLst>
              <a:ext uri="{FF2B5EF4-FFF2-40B4-BE49-F238E27FC236}">
                <a16:creationId xmlns:a16="http://schemas.microsoft.com/office/drawing/2014/main" id="{2E2BF836-63A3-B015-6AD9-3E95C86BA8DA}"/>
              </a:ext>
            </a:extLst>
          </p:cNvPr>
          <p:cNvSpPr/>
          <p:nvPr/>
        </p:nvSpPr>
        <p:spPr>
          <a:xfrm>
            <a:off x="315824" y="1569409"/>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5" name="Graphic 67">
            <a:extLst>
              <a:ext uri="{FF2B5EF4-FFF2-40B4-BE49-F238E27FC236}">
                <a16:creationId xmlns:a16="http://schemas.microsoft.com/office/drawing/2014/main" id="{04BFA988-2043-5BB6-FAB0-CF5CF552DF74}"/>
              </a:ext>
            </a:extLst>
          </p:cNvPr>
          <p:cNvSpPr/>
          <p:nvPr/>
        </p:nvSpPr>
        <p:spPr>
          <a:xfrm>
            <a:off x="311899" y="4130146"/>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grpSp>
        <p:nvGrpSpPr>
          <p:cNvPr id="30" name="Group 29">
            <a:extLst>
              <a:ext uri="{FF2B5EF4-FFF2-40B4-BE49-F238E27FC236}">
                <a16:creationId xmlns:a16="http://schemas.microsoft.com/office/drawing/2014/main" id="{6FF7C7B7-E4A0-6775-1192-E268AECF4541}"/>
              </a:ext>
            </a:extLst>
          </p:cNvPr>
          <p:cNvGrpSpPr/>
          <p:nvPr userDrawn="1"/>
        </p:nvGrpSpPr>
        <p:grpSpPr>
          <a:xfrm>
            <a:off x="335272" y="6883036"/>
            <a:ext cx="7025642" cy="509270"/>
            <a:chOff x="270751" y="6843283"/>
            <a:chExt cx="7025642" cy="509270"/>
          </a:xfrm>
        </p:grpSpPr>
        <p:sp>
          <p:nvSpPr>
            <p:cNvPr id="18" name="Graphic 66">
              <a:extLst>
                <a:ext uri="{FF2B5EF4-FFF2-40B4-BE49-F238E27FC236}">
                  <a16:creationId xmlns:a16="http://schemas.microsoft.com/office/drawing/2014/main" id="{B0D906A5-CF0F-80B0-4432-FC61B4C5CF99}"/>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19" name="Graphic 67">
              <a:extLst>
                <a:ext uri="{FF2B5EF4-FFF2-40B4-BE49-F238E27FC236}">
                  <a16:creationId xmlns:a16="http://schemas.microsoft.com/office/drawing/2014/main" id="{1EDDD25E-8206-1C82-5240-8C69EC524C91}"/>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20" name="Graphic 68">
              <a:extLst>
                <a:ext uri="{FF2B5EF4-FFF2-40B4-BE49-F238E27FC236}">
                  <a16:creationId xmlns:a16="http://schemas.microsoft.com/office/drawing/2014/main" id="{82C843C6-09F1-F228-C2DA-04B60D40C56B}"/>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21" name="Graphic 69">
              <a:extLst>
                <a:ext uri="{FF2B5EF4-FFF2-40B4-BE49-F238E27FC236}">
                  <a16:creationId xmlns:a16="http://schemas.microsoft.com/office/drawing/2014/main" id="{FBE12DC9-42BC-1EFB-BEB4-72457A60A468}"/>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sp>
        <p:nvSpPr>
          <p:cNvPr id="22" name="Rectangle 33">
            <a:extLst>
              <a:ext uri="{FF2B5EF4-FFF2-40B4-BE49-F238E27FC236}">
                <a16:creationId xmlns:a16="http://schemas.microsoft.com/office/drawing/2014/main" id="{F8DE77EA-912C-7A6A-73B2-B5C1B6A52885}"/>
              </a:ext>
            </a:extLst>
          </p:cNvPr>
          <p:cNvSpPr>
            <a:spLocks noChangeArrowheads="1"/>
          </p:cNvSpPr>
          <p:nvPr/>
        </p:nvSpPr>
        <p:spPr bwMode="auto">
          <a:xfrm>
            <a:off x="323850" y="328310"/>
            <a:ext cx="184731"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9138" algn="l"/>
              </a:tabLst>
              <a:defRPr>
                <a:solidFill>
                  <a:schemeClr val="tx1"/>
                </a:solidFill>
                <a:latin typeface="Arial" panose="020B0604020202020204" pitchFamily="34" charset="0"/>
              </a:defRPr>
            </a:lvl1pPr>
            <a:lvl2pPr eaLnBrk="0" fontAlgn="base" hangingPunct="0">
              <a:spcBef>
                <a:spcPct val="0"/>
              </a:spcBef>
              <a:spcAft>
                <a:spcPct val="0"/>
              </a:spcAft>
              <a:tabLst>
                <a:tab pos="1989138" algn="l"/>
              </a:tabLst>
              <a:defRPr>
                <a:solidFill>
                  <a:schemeClr val="tx1"/>
                </a:solidFill>
                <a:latin typeface="Arial" panose="020B0604020202020204" pitchFamily="34" charset="0"/>
              </a:defRPr>
            </a:lvl2pPr>
            <a:lvl3pPr eaLnBrk="0" fontAlgn="base" hangingPunct="0">
              <a:spcBef>
                <a:spcPct val="0"/>
              </a:spcBef>
              <a:spcAft>
                <a:spcPct val="0"/>
              </a:spcAft>
              <a:tabLst>
                <a:tab pos="1989138" algn="l"/>
              </a:tabLst>
              <a:defRPr>
                <a:solidFill>
                  <a:schemeClr val="tx1"/>
                </a:solidFill>
                <a:latin typeface="Arial" panose="020B0604020202020204" pitchFamily="34" charset="0"/>
              </a:defRPr>
            </a:lvl3pPr>
            <a:lvl4pPr eaLnBrk="0" fontAlgn="base" hangingPunct="0">
              <a:spcBef>
                <a:spcPct val="0"/>
              </a:spcBef>
              <a:spcAft>
                <a:spcPct val="0"/>
              </a:spcAft>
              <a:tabLst>
                <a:tab pos="1989138" algn="l"/>
              </a:tabLst>
              <a:defRPr>
                <a:solidFill>
                  <a:schemeClr val="tx1"/>
                </a:solidFill>
                <a:latin typeface="Arial" panose="020B0604020202020204" pitchFamily="34" charset="0"/>
              </a:defRPr>
            </a:lvl4pPr>
            <a:lvl5pPr eaLnBrk="0" fontAlgn="base" hangingPunct="0">
              <a:spcBef>
                <a:spcPct val="0"/>
              </a:spcBef>
              <a:spcAft>
                <a:spcPct val="0"/>
              </a:spcAft>
              <a:tabLst>
                <a:tab pos="1989138" algn="l"/>
              </a:tabLst>
              <a:defRPr>
                <a:solidFill>
                  <a:schemeClr val="tx1"/>
                </a:solidFill>
                <a:latin typeface="Arial" panose="020B0604020202020204" pitchFamily="34" charset="0"/>
              </a:defRPr>
            </a:lvl5pPr>
            <a:lvl6pPr eaLnBrk="0" fontAlgn="base" hangingPunct="0">
              <a:spcBef>
                <a:spcPct val="0"/>
              </a:spcBef>
              <a:spcAft>
                <a:spcPct val="0"/>
              </a:spcAft>
              <a:tabLst>
                <a:tab pos="1989138" algn="l"/>
              </a:tabLst>
              <a:defRPr>
                <a:solidFill>
                  <a:schemeClr val="tx1"/>
                </a:solidFill>
                <a:latin typeface="Arial" panose="020B0604020202020204" pitchFamily="34" charset="0"/>
              </a:defRPr>
            </a:lvl6pPr>
            <a:lvl7pPr eaLnBrk="0" fontAlgn="base" hangingPunct="0">
              <a:spcBef>
                <a:spcPct val="0"/>
              </a:spcBef>
              <a:spcAft>
                <a:spcPct val="0"/>
              </a:spcAft>
              <a:tabLst>
                <a:tab pos="1989138" algn="l"/>
              </a:tabLst>
              <a:defRPr>
                <a:solidFill>
                  <a:schemeClr val="tx1"/>
                </a:solidFill>
                <a:latin typeface="Arial" panose="020B0604020202020204" pitchFamily="34" charset="0"/>
              </a:defRPr>
            </a:lvl7pPr>
            <a:lvl8pPr eaLnBrk="0" fontAlgn="base" hangingPunct="0">
              <a:spcBef>
                <a:spcPct val="0"/>
              </a:spcBef>
              <a:spcAft>
                <a:spcPct val="0"/>
              </a:spcAft>
              <a:tabLst>
                <a:tab pos="1989138" algn="l"/>
              </a:tabLst>
              <a:defRPr>
                <a:solidFill>
                  <a:schemeClr val="tx1"/>
                </a:solidFill>
                <a:latin typeface="Arial" panose="020B0604020202020204" pitchFamily="34" charset="0"/>
              </a:defRPr>
            </a:lvl8pPr>
            <a:lvl9pPr eaLnBrk="0" fontAlgn="base" hangingPunct="0">
              <a:spcBef>
                <a:spcPct val="0"/>
              </a:spcBef>
              <a:spcAft>
                <a:spcPct val="0"/>
              </a:spcAft>
              <a:tabLst>
                <a:tab pos="19891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989138" algn="l"/>
              </a:tabLst>
            </a:pPr>
            <a:endParaRPr kumimoji="0" lang="en-US" altLang="en-US" sz="1100" b="0" i="0" u="none" strike="noStrike" cap="none" normalizeH="0" baseline="0">
              <a:ln>
                <a:noFill/>
              </a:ln>
              <a:solidFill>
                <a:schemeClr val="tx1"/>
              </a:solidFill>
              <a:effectLst/>
              <a:ea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89138" algn="l"/>
              </a:tabLst>
            </a:pPr>
            <a:br>
              <a:rPr kumimoji="0" lang="en-US" altLang="en-US" sz="1100" b="0" i="0" u="none" strike="noStrike" cap="none" normalizeH="0" baseline="0">
                <a:ln>
                  <a:noFill/>
                </a:ln>
                <a:solidFill>
                  <a:schemeClr val="tx1"/>
                </a:solidFill>
                <a:effectLst/>
                <a:latin typeface="Arial" panose="020B0604020202020204" pitchFamily="34" charset="0"/>
                <a:ea typeface="Segoe UI" panose="020B0502040204020203" pitchFamily="34" charset="0"/>
              </a:rPr>
            </a:br>
            <a:endParaRPr kumimoji="0" lang="en-US" altLang="en-US" sz="5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89138"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직사각형 19">
            <a:extLst>
              <a:ext uri="{FF2B5EF4-FFF2-40B4-BE49-F238E27FC236}">
                <a16:creationId xmlns:a16="http://schemas.microsoft.com/office/drawing/2014/main" id="{16891C3F-6C49-4086-A4C5-5FC4124B5E51}"/>
              </a:ext>
            </a:extLst>
          </p:cNvPr>
          <p:cNvSpPr/>
          <p:nvPr userDrawn="1"/>
        </p:nvSpPr>
        <p:spPr>
          <a:xfrm>
            <a:off x="0" y="-1"/>
            <a:ext cx="7772400" cy="457200"/>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45720" rIns="274320" bIns="45720" numCol="1" spcCol="0" rtlCol="0" fromWordArt="0" anchor="t" anchorCtr="0" forceAA="0" compatLnSpc="1">
            <a:prstTxWarp prst="textNoShape">
              <a:avLst/>
            </a:prstTxWarp>
            <a:noAutofit/>
          </a:bodyPr>
          <a:lstStyle/>
          <a:p>
            <a:pPr marL="0" marR="0" lvl="0" indent="0" algn="l" defTabSz="672052" rtl="0" eaLnBrk="1" fontAlgn="auto" latinLnBrk="0" hangingPunct="1">
              <a:lnSpc>
                <a:spcPct val="90000"/>
              </a:lnSpc>
              <a:spcBef>
                <a:spcPts val="0"/>
              </a:spcBef>
              <a:spcAft>
                <a:spcPts val="432"/>
              </a:spcAft>
              <a:buClrTx/>
              <a:buSzTx/>
              <a:buFontTx/>
              <a:buNone/>
              <a:tabLst/>
              <a:defRPr/>
            </a:pPr>
            <a:endParaRPr kumimoji="0" lang="ko-KR" altLang="en-US" sz="1400" b="0" i="0" u="none" strike="noStrike" kern="1200" cap="none" spc="0" normalizeH="0" baseline="0" noProof="0">
              <a:ln w="3175">
                <a:noFill/>
              </a:ln>
              <a:solidFill>
                <a:prstClr val="black">
                  <a:lumMod val="85000"/>
                  <a:lumOff val="15000"/>
                </a:prstClr>
              </a:solidFill>
              <a:effectLst/>
              <a:uLnTx/>
              <a:uFillTx/>
              <a:latin typeface="Calibri Light" panose="020F0302020204030204"/>
              <a:ea typeface="맑은 고딕" panose="020B0503020000020004" pitchFamily="34" charset="-127"/>
              <a:cs typeface="Segoe UI" pitchFamily="34" charset="0"/>
            </a:endParaRPr>
          </a:p>
        </p:txBody>
      </p:sp>
      <p:grpSp>
        <p:nvGrpSpPr>
          <p:cNvPr id="42" name="Group 41">
            <a:extLst>
              <a:ext uri="{FF2B5EF4-FFF2-40B4-BE49-F238E27FC236}">
                <a16:creationId xmlns:a16="http://schemas.microsoft.com/office/drawing/2014/main" id="{4694BBF5-E620-E934-4605-07E7EFCBC983}"/>
              </a:ext>
            </a:extLst>
          </p:cNvPr>
          <p:cNvGrpSpPr/>
          <p:nvPr userDrawn="1"/>
        </p:nvGrpSpPr>
        <p:grpSpPr>
          <a:xfrm>
            <a:off x="335272" y="4169834"/>
            <a:ext cx="7025642" cy="509270"/>
            <a:chOff x="270751" y="6843283"/>
            <a:chExt cx="7025642" cy="509270"/>
          </a:xfrm>
        </p:grpSpPr>
        <p:sp>
          <p:nvSpPr>
            <p:cNvPr id="43" name="Graphic 66">
              <a:extLst>
                <a:ext uri="{FF2B5EF4-FFF2-40B4-BE49-F238E27FC236}">
                  <a16:creationId xmlns:a16="http://schemas.microsoft.com/office/drawing/2014/main" id="{CF02D2FF-A259-31C1-7F99-C10333B01303}"/>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44" name="Graphic 67">
              <a:extLst>
                <a:ext uri="{FF2B5EF4-FFF2-40B4-BE49-F238E27FC236}">
                  <a16:creationId xmlns:a16="http://schemas.microsoft.com/office/drawing/2014/main" id="{9DBA6733-BFD8-DCC6-659B-1B868554C765}"/>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45" name="Graphic 68">
              <a:extLst>
                <a:ext uri="{FF2B5EF4-FFF2-40B4-BE49-F238E27FC236}">
                  <a16:creationId xmlns:a16="http://schemas.microsoft.com/office/drawing/2014/main" id="{5509E28D-C8AE-8E08-4B97-79B2AE92D76A}"/>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46" name="Graphic 69">
              <a:extLst>
                <a:ext uri="{FF2B5EF4-FFF2-40B4-BE49-F238E27FC236}">
                  <a16:creationId xmlns:a16="http://schemas.microsoft.com/office/drawing/2014/main" id="{4935A47F-9C23-52D5-7C0E-99BFACD33476}"/>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grpSp>
        <p:nvGrpSpPr>
          <p:cNvPr id="47" name="Group 46">
            <a:extLst>
              <a:ext uri="{FF2B5EF4-FFF2-40B4-BE49-F238E27FC236}">
                <a16:creationId xmlns:a16="http://schemas.microsoft.com/office/drawing/2014/main" id="{C557F531-9424-CD38-64DE-9FCA9B70D302}"/>
              </a:ext>
            </a:extLst>
          </p:cNvPr>
          <p:cNvGrpSpPr/>
          <p:nvPr userDrawn="1"/>
        </p:nvGrpSpPr>
        <p:grpSpPr>
          <a:xfrm>
            <a:off x="335272" y="1609032"/>
            <a:ext cx="7025642" cy="509270"/>
            <a:chOff x="270751" y="6843283"/>
            <a:chExt cx="7025642" cy="509270"/>
          </a:xfrm>
        </p:grpSpPr>
        <p:sp>
          <p:nvSpPr>
            <p:cNvPr id="48" name="Graphic 66">
              <a:extLst>
                <a:ext uri="{FF2B5EF4-FFF2-40B4-BE49-F238E27FC236}">
                  <a16:creationId xmlns:a16="http://schemas.microsoft.com/office/drawing/2014/main" id="{B72BADFC-5EE0-293A-1E93-5B4168932DE5}"/>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49" name="Graphic 67">
              <a:extLst>
                <a:ext uri="{FF2B5EF4-FFF2-40B4-BE49-F238E27FC236}">
                  <a16:creationId xmlns:a16="http://schemas.microsoft.com/office/drawing/2014/main" id="{29C7EA14-6767-43EB-2A19-EA524CE84F46}"/>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50" name="Graphic 68">
              <a:extLst>
                <a:ext uri="{FF2B5EF4-FFF2-40B4-BE49-F238E27FC236}">
                  <a16:creationId xmlns:a16="http://schemas.microsoft.com/office/drawing/2014/main" id="{48961315-3F3E-A9C8-CED1-3E3F27864E37}"/>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51" name="Graphic 69">
              <a:extLst>
                <a:ext uri="{FF2B5EF4-FFF2-40B4-BE49-F238E27FC236}">
                  <a16:creationId xmlns:a16="http://schemas.microsoft.com/office/drawing/2014/main" id="{9FB49DF1-273C-AC75-0EBA-13492D4CD8C7}"/>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349471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Layout with Header">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C8DC791-F9C8-0263-BA54-3C86E525CFE7}"/>
              </a:ext>
            </a:extLst>
          </p:cNvPr>
          <p:cNvGrpSpPr/>
          <p:nvPr userDrawn="1"/>
        </p:nvGrpSpPr>
        <p:grpSpPr>
          <a:xfrm>
            <a:off x="0" y="-1"/>
            <a:ext cx="7772400" cy="6972811"/>
            <a:chOff x="0" y="-1"/>
            <a:chExt cx="7772400" cy="6972811"/>
          </a:xfrm>
        </p:grpSpPr>
        <p:sp>
          <p:nvSpPr>
            <p:cNvPr id="30" name="Rectangle 22">
              <a:extLst>
                <a:ext uri="{FF2B5EF4-FFF2-40B4-BE49-F238E27FC236}">
                  <a16:creationId xmlns:a16="http://schemas.microsoft.com/office/drawing/2014/main" id="{63F0BA79-68F2-E0BD-46CC-67AD8024AAF8}"/>
                </a:ext>
              </a:extLst>
            </p:cNvPr>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6616" tIns="380880" rIns="304704" bIns="609408" numCol="1" anchor="ctr" anchorCtr="0" compatLnSpc="1">
              <a:prstTxWarp prst="textNoShape">
                <a:avLst/>
              </a:prstTxWarp>
              <a:spAutoFit/>
            </a:bodyPr>
            <a:lstStyle/>
            <a:p>
              <a:endParaRPr lang="en-US"/>
            </a:p>
          </p:txBody>
        </p:sp>
        <p:sp>
          <p:nvSpPr>
            <p:cNvPr id="31" name="Rectangle 28">
              <a:extLst>
                <a:ext uri="{FF2B5EF4-FFF2-40B4-BE49-F238E27FC236}">
                  <a16:creationId xmlns:a16="http://schemas.microsoft.com/office/drawing/2014/main" id="{1151AA64-77A6-790D-FCA2-5A1404FB9767}"/>
                </a:ext>
              </a:extLst>
            </p:cNvPr>
            <p:cNvSpPr>
              <a:spLocks noChangeArrowheads="1"/>
            </p:cNvSpPr>
            <p:nvPr/>
          </p:nvSpPr>
          <p:spPr bwMode="auto">
            <a:xfrm>
              <a:off x="0" y="2138363"/>
              <a:ext cx="7772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Graphic 53">
              <a:extLst>
                <a:ext uri="{FF2B5EF4-FFF2-40B4-BE49-F238E27FC236}">
                  <a16:creationId xmlns:a16="http://schemas.microsoft.com/office/drawing/2014/main" id="{D090AAFA-A619-42D2-DD90-B4AF54EA9A0F}"/>
                </a:ext>
                <a:ext uri="{C183D7F6-B498-43B3-948B-1728B52AA6E4}">
                  <adec:decorative xmlns:adec="http://schemas.microsoft.com/office/drawing/2017/decorative" val="1"/>
                </a:ext>
              </a:extLst>
            </p:cNvPr>
            <p:cNvSpPr/>
            <p:nvPr/>
          </p:nvSpPr>
          <p:spPr>
            <a:xfrm>
              <a:off x="373379" y="2330114"/>
              <a:ext cx="6982512" cy="923598"/>
            </a:xfrm>
            <a:prstGeom prst="roundRect">
              <a:avLst>
                <a:gd name="adj" fmla="val 5323"/>
              </a:avLst>
            </a:prstGeom>
            <a:solidFill>
              <a:schemeClr val="tx2"/>
            </a:solidFill>
          </p:spPr>
          <p:txBody>
            <a:bodyPr wrap="square" lIns="91440" tIns="45720" rIns="91440" bIns="45720" rtlCol="0" anchor="ctr">
              <a:prstTxWarp prst="textNoShape">
                <a:avLst/>
              </a:prstTxWarp>
              <a:noAutofit/>
            </a:bodyPr>
            <a:lstStyle/>
            <a:p>
              <a:pPr marR="422910">
                <a:lnSpc>
                  <a:spcPct val="102000"/>
                </a:lnSpc>
                <a:spcBef>
                  <a:spcPts val="600"/>
                </a:spcBef>
                <a:spcAft>
                  <a:spcPts val="0"/>
                </a:spcAft>
              </a:pPr>
              <a:endParaRPr lang="en-US" sz="1100">
                <a:solidFill>
                  <a:schemeClr val="bg1"/>
                </a:solidFill>
              </a:endParaRPr>
            </a:p>
          </p:txBody>
        </p:sp>
        <p:sp>
          <p:nvSpPr>
            <p:cNvPr id="7" name="직사각형 19">
              <a:extLst>
                <a:ext uri="{FF2B5EF4-FFF2-40B4-BE49-F238E27FC236}">
                  <a16:creationId xmlns:a16="http://schemas.microsoft.com/office/drawing/2014/main" id="{16891C3F-6C49-4086-A4C5-5FC4124B5E51}"/>
                </a:ext>
              </a:extLst>
            </p:cNvPr>
            <p:cNvSpPr/>
            <p:nvPr/>
          </p:nvSpPr>
          <p:spPr>
            <a:xfrm>
              <a:off x="0" y="-1"/>
              <a:ext cx="7772400" cy="457200"/>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45720" rIns="274320" bIns="45720" numCol="1" spcCol="0" rtlCol="0" fromWordArt="0" anchor="t" anchorCtr="0" forceAA="0" compatLnSpc="1">
              <a:prstTxWarp prst="textNoShape">
                <a:avLst/>
              </a:prstTxWarp>
              <a:noAutofit/>
            </a:bodyPr>
            <a:lstStyle/>
            <a:p>
              <a:pPr marL="0" marR="0" lvl="0" indent="0" algn="l" defTabSz="672052" rtl="0" eaLnBrk="1" fontAlgn="auto" latinLnBrk="0" hangingPunct="1">
                <a:lnSpc>
                  <a:spcPct val="90000"/>
                </a:lnSpc>
                <a:spcBef>
                  <a:spcPts val="0"/>
                </a:spcBef>
                <a:spcAft>
                  <a:spcPts val="432"/>
                </a:spcAft>
                <a:buClrTx/>
                <a:buSzTx/>
                <a:buFontTx/>
                <a:buNone/>
                <a:tabLst/>
                <a:defRPr/>
              </a:pPr>
              <a:endParaRPr kumimoji="0" lang="ko-KR" altLang="en-US" sz="1400" b="0" i="0" u="none" strike="noStrike" kern="1200" cap="none" spc="0" normalizeH="0" baseline="0" noProof="0">
                <a:ln w="3175">
                  <a:noFill/>
                </a:ln>
                <a:solidFill>
                  <a:prstClr val="black">
                    <a:lumMod val="85000"/>
                    <a:lumOff val="15000"/>
                  </a:prstClr>
                </a:solidFill>
                <a:effectLst/>
                <a:uLnTx/>
                <a:uFillTx/>
                <a:latin typeface="Calibri Light" panose="020F0302020204030204"/>
                <a:ea typeface="맑은 고딕" panose="020B0503020000020004" pitchFamily="34" charset="-127"/>
                <a:cs typeface="Segoe UI" pitchFamily="34" charset="0"/>
              </a:endParaRPr>
            </a:p>
          </p:txBody>
        </p:sp>
        <p:grpSp>
          <p:nvGrpSpPr>
            <p:cNvPr id="8" name="Group 7">
              <a:extLst>
                <a:ext uri="{FF2B5EF4-FFF2-40B4-BE49-F238E27FC236}">
                  <a16:creationId xmlns:a16="http://schemas.microsoft.com/office/drawing/2014/main" id="{E4686FE5-2509-3BB9-DCC9-9A3684D218B5}"/>
                </a:ext>
              </a:extLst>
            </p:cNvPr>
            <p:cNvGrpSpPr/>
            <p:nvPr userDrawn="1"/>
          </p:nvGrpSpPr>
          <p:grpSpPr>
            <a:xfrm>
              <a:off x="335272" y="1109059"/>
              <a:ext cx="7025642" cy="509270"/>
              <a:chOff x="270751" y="6843283"/>
              <a:chExt cx="7025642" cy="509270"/>
            </a:xfrm>
          </p:grpSpPr>
          <p:sp>
            <p:nvSpPr>
              <p:cNvPr id="9" name="Graphic 66">
                <a:extLst>
                  <a:ext uri="{FF2B5EF4-FFF2-40B4-BE49-F238E27FC236}">
                    <a16:creationId xmlns:a16="http://schemas.microsoft.com/office/drawing/2014/main" id="{84A451B9-D1E2-D833-56EA-65B93C7F2AF8}"/>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10" name="Graphic 67">
                <a:extLst>
                  <a:ext uri="{FF2B5EF4-FFF2-40B4-BE49-F238E27FC236}">
                    <a16:creationId xmlns:a16="http://schemas.microsoft.com/office/drawing/2014/main" id="{D1C7C76B-1B17-1942-CB8E-4F5D7097691B}"/>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1" name="Graphic 68">
                <a:extLst>
                  <a:ext uri="{FF2B5EF4-FFF2-40B4-BE49-F238E27FC236}">
                    <a16:creationId xmlns:a16="http://schemas.microsoft.com/office/drawing/2014/main" id="{CC00752F-5075-34A5-5384-E1086E7DD29A}"/>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12" name="Graphic 69">
                <a:extLst>
                  <a:ext uri="{FF2B5EF4-FFF2-40B4-BE49-F238E27FC236}">
                    <a16:creationId xmlns:a16="http://schemas.microsoft.com/office/drawing/2014/main" id="{6ACB7FED-A583-5D99-BA52-F21D17D26034}"/>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grpSp>
          <p:nvGrpSpPr>
            <p:cNvPr id="13" name="Group 12">
              <a:extLst>
                <a:ext uri="{FF2B5EF4-FFF2-40B4-BE49-F238E27FC236}">
                  <a16:creationId xmlns:a16="http://schemas.microsoft.com/office/drawing/2014/main" id="{502BBFFB-B01E-B434-8D04-4D0757D3F5C7}"/>
                </a:ext>
              </a:extLst>
            </p:cNvPr>
            <p:cNvGrpSpPr/>
            <p:nvPr userDrawn="1"/>
          </p:nvGrpSpPr>
          <p:grpSpPr>
            <a:xfrm>
              <a:off x="335272" y="6463540"/>
              <a:ext cx="7025642" cy="509270"/>
              <a:chOff x="270751" y="6843283"/>
              <a:chExt cx="7025642" cy="509270"/>
            </a:xfrm>
          </p:grpSpPr>
          <p:sp>
            <p:nvSpPr>
              <p:cNvPr id="14" name="Graphic 66">
                <a:extLst>
                  <a:ext uri="{FF2B5EF4-FFF2-40B4-BE49-F238E27FC236}">
                    <a16:creationId xmlns:a16="http://schemas.microsoft.com/office/drawing/2014/main" id="{9BF608D5-B69D-654D-E3E8-25B0B243B688}"/>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15" name="Graphic 67">
                <a:extLst>
                  <a:ext uri="{FF2B5EF4-FFF2-40B4-BE49-F238E27FC236}">
                    <a16:creationId xmlns:a16="http://schemas.microsoft.com/office/drawing/2014/main" id="{08426CCE-388C-6C46-A9C4-D2E730DF2ABC}"/>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6" name="Graphic 68">
                <a:extLst>
                  <a:ext uri="{FF2B5EF4-FFF2-40B4-BE49-F238E27FC236}">
                    <a16:creationId xmlns:a16="http://schemas.microsoft.com/office/drawing/2014/main" id="{72378DAE-D12E-A007-03CC-66A90E71BB2A}"/>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17" name="Graphic 69">
                <a:extLst>
                  <a:ext uri="{FF2B5EF4-FFF2-40B4-BE49-F238E27FC236}">
                    <a16:creationId xmlns:a16="http://schemas.microsoft.com/office/drawing/2014/main" id="{5ADB285D-D508-6BFF-86E9-2167C45A5CBE}"/>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grpSp>
    </p:spTree>
    <p:extLst>
      <p:ext uri="{BB962C8B-B14F-4D97-AF65-F5344CB8AC3E}">
        <p14:creationId xmlns:p14="http://schemas.microsoft.com/office/powerpoint/2010/main" val="413028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bg1"/>
        </a:solidFill>
        <a:effectLst/>
      </p:bgPr>
    </p:bg>
    <p:spTree>
      <p:nvGrpSpPr>
        <p:cNvPr id="1" name=""/>
        <p:cNvGrpSpPr/>
        <p:nvPr/>
      </p:nvGrpSpPr>
      <p:grpSpPr>
        <a:xfrm>
          <a:off x="0" y="0"/>
          <a:ext cx="0" cy="0"/>
          <a:chOff x="0" y="0"/>
          <a:chExt cx="0" cy="0"/>
        </a:xfrm>
      </p:grpSpPr>
      <p:sp>
        <p:nvSpPr>
          <p:cNvPr id="4" name="Graphic 53">
            <a:extLst>
              <a:ext uri="{FF2B5EF4-FFF2-40B4-BE49-F238E27FC236}">
                <a16:creationId xmlns:a16="http://schemas.microsoft.com/office/drawing/2014/main" id="{0085B365-906A-BD72-2868-1BBFE1C3A73E}"/>
              </a:ext>
              <a:ext uri="{C183D7F6-B498-43B3-948B-1728B52AA6E4}">
                <adec:decorative xmlns:adec="http://schemas.microsoft.com/office/drawing/2017/decorative" val="1"/>
              </a:ext>
            </a:extLst>
          </p:cNvPr>
          <p:cNvSpPr/>
          <p:nvPr/>
        </p:nvSpPr>
        <p:spPr>
          <a:xfrm>
            <a:off x="368809" y="5207467"/>
            <a:ext cx="6982512" cy="1895623"/>
          </a:xfrm>
          <a:prstGeom prst="roundRect">
            <a:avLst>
              <a:gd name="adj" fmla="val 5323"/>
            </a:avLst>
          </a:prstGeom>
          <a:solidFill>
            <a:schemeClr val="tx2"/>
          </a:solidFill>
        </p:spPr>
        <p:txBody>
          <a:bodyPr wrap="square" lIns="91440" tIns="155448" rIns="91440" bIns="45720" rtlCol="0" anchor="t">
            <a:prstTxWarp prst="textNoShape">
              <a:avLst/>
            </a:prstTxWarp>
            <a:noAutofit/>
          </a:bodyPr>
          <a:lstStyle/>
          <a:p>
            <a:pPr marR="127000">
              <a:spcAft>
                <a:spcPts val="1200"/>
              </a:spcAft>
            </a:pPr>
            <a:endParaRPr lang="en-US" sz="1100">
              <a:solidFill>
                <a:schemeClr val="bg1"/>
              </a:solidFill>
              <a:effectLst/>
              <a:latin typeface="+mj-lt"/>
              <a:ea typeface="Segoe UI" panose="020B0502040204020203" pitchFamily="34" charset="0"/>
            </a:endParaRPr>
          </a:p>
        </p:txBody>
      </p:sp>
      <p:sp>
        <p:nvSpPr>
          <p:cNvPr id="13" name="직사각형 19">
            <a:extLst>
              <a:ext uri="{FF2B5EF4-FFF2-40B4-BE49-F238E27FC236}">
                <a16:creationId xmlns:a16="http://schemas.microsoft.com/office/drawing/2014/main" id="{C35CDFA8-2901-3AD4-EF69-3D0780616F04}"/>
              </a:ext>
            </a:extLst>
          </p:cNvPr>
          <p:cNvSpPr/>
          <p:nvPr/>
        </p:nvSpPr>
        <p:spPr>
          <a:xfrm>
            <a:off x="0" y="-1"/>
            <a:ext cx="7772400" cy="457200"/>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45720" rIns="274320" bIns="45720" numCol="1" spcCol="0" rtlCol="0" fromWordArt="0" anchor="t" anchorCtr="0" forceAA="0" compatLnSpc="1">
            <a:prstTxWarp prst="textNoShape">
              <a:avLst/>
            </a:prstTxWarp>
            <a:noAutofit/>
          </a:bodyPr>
          <a:lstStyle/>
          <a:p>
            <a:pPr marL="0" marR="0" lvl="0" indent="0" algn="l" defTabSz="672052" rtl="0" eaLnBrk="1" fontAlgn="auto" latinLnBrk="0" hangingPunct="1">
              <a:lnSpc>
                <a:spcPct val="90000"/>
              </a:lnSpc>
              <a:spcBef>
                <a:spcPts val="0"/>
              </a:spcBef>
              <a:spcAft>
                <a:spcPts val="432"/>
              </a:spcAft>
              <a:buClrTx/>
              <a:buSzTx/>
              <a:buFontTx/>
              <a:buNone/>
              <a:tabLst/>
              <a:defRPr/>
            </a:pPr>
            <a:endParaRPr kumimoji="0" lang="ko-KR" altLang="en-US" sz="1400" b="0" i="0" u="none" strike="noStrike" kern="1200" cap="none" spc="0" normalizeH="0" baseline="0" noProof="0">
              <a:ln w="3175">
                <a:noFill/>
              </a:ln>
              <a:solidFill>
                <a:prstClr val="black">
                  <a:lumMod val="85000"/>
                  <a:lumOff val="15000"/>
                </a:prstClr>
              </a:solidFill>
              <a:effectLst/>
              <a:uLnTx/>
              <a:uFillTx/>
              <a:latin typeface="Calibri Light" panose="020F0302020204030204"/>
              <a:ea typeface="맑은 고딕" panose="020B0503020000020004" pitchFamily="34" charset="-127"/>
              <a:cs typeface="Segoe UI" pitchFamily="34" charset="0"/>
            </a:endParaRPr>
          </a:p>
        </p:txBody>
      </p:sp>
      <p:grpSp>
        <p:nvGrpSpPr>
          <p:cNvPr id="17" name="Group 16">
            <a:extLst>
              <a:ext uri="{FF2B5EF4-FFF2-40B4-BE49-F238E27FC236}">
                <a16:creationId xmlns:a16="http://schemas.microsoft.com/office/drawing/2014/main" id="{368AD11C-5486-F174-E021-05667FE62D49}"/>
              </a:ext>
            </a:extLst>
          </p:cNvPr>
          <p:cNvGrpSpPr/>
          <p:nvPr userDrawn="1"/>
        </p:nvGrpSpPr>
        <p:grpSpPr>
          <a:xfrm>
            <a:off x="335272" y="601059"/>
            <a:ext cx="7025642" cy="509270"/>
            <a:chOff x="270751" y="6843283"/>
            <a:chExt cx="7025642" cy="509270"/>
          </a:xfrm>
        </p:grpSpPr>
        <p:sp>
          <p:nvSpPr>
            <p:cNvPr id="18" name="Graphic 66">
              <a:extLst>
                <a:ext uri="{FF2B5EF4-FFF2-40B4-BE49-F238E27FC236}">
                  <a16:creationId xmlns:a16="http://schemas.microsoft.com/office/drawing/2014/main" id="{4597F417-4ED3-4222-6553-9D268862C5EF}"/>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19" name="Graphic 67">
              <a:extLst>
                <a:ext uri="{FF2B5EF4-FFF2-40B4-BE49-F238E27FC236}">
                  <a16:creationId xmlns:a16="http://schemas.microsoft.com/office/drawing/2014/main" id="{63BACDA1-4BC6-B865-3C33-9B4920E320F4}"/>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20" name="Graphic 68">
              <a:extLst>
                <a:ext uri="{FF2B5EF4-FFF2-40B4-BE49-F238E27FC236}">
                  <a16:creationId xmlns:a16="http://schemas.microsoft.com/office/drawing/2014/main" id="{5AAFD386-2E3D-712B-E8B9-509B8D42253E}"/>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21" name="Graphic 69">
              <a:extLst>
                <a:ext uri="{FF2B5EF4-FFF2-40B4-BE49-F238E27FC236}">
                  <a16:creationId xmlns:a16="http://schemas.microsoft.com/office/drawing/2014/main" id="{BEB19503-A046-4056-E11A-B2D8581C7257}"/>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grpSp>
        <p:nvGrpSpPr>
          <p:cNvPr id="22" name="Group 21">
            <a:extLst>
              <a:ext uri="{FF2B5EF4-FFF2-40B4-BE49-F238E27FC236}">
                <a16:creationId xmlns:a16="http://schemas.microsoft.com/office/drawing/2014/main" id="{B4608914-6B69-32ED-5980-DB202F6ABD11}"/>
              </a:ext>
            </a:extLst>
          </p:cNvPr>
          <p:cNvGrpSpPr/>
          <p:nvPr userDrawn="1"/>
        </p:nvGrpSpPr>
        <p:grpSpPr>
          <a:xfrm>
            <a:off x="335272" y="7179291"/>
            <a:ext cx="7025642" cy="509270"/>
            <a:chOff x="270751" y="6843283"/>
            <a:chExt cx="7025642" cy="509270"/>
          </a:xfrm>
        </p:grpSpPr>
        <p:sp>
          <p:nvSpPr>
            <p:cNvPr id="23" name="Graphic 66">
              <a:extLst>
                <a:ext uri="{FF2B5EF4-FFF2-40B4-BE49-F238E27FC236}">
                  <a16:creationId xmlns:a16="http://schemas.microsoft.com/office/drawing/2014/main" id="{C91A5F15-9D7A-84CC-9767-BC19A2120745}"/>
                </a:ext>
              </a:extLst>
            </p:cNvPr>
            <p:cNvSpPr/>
            <p:nvPr/>
          </p:nvSpPr>
          <p:spPr>
            <a:xfrm>
              <a:off x="465822" y="6919483"/>
              <a:ext cx="6830571" cy="356870"/>
            </a:xfrm>
            <a:custGeom>
              <a:avLst/>
              <a:gdLst/>
              <a:ahLst/>
              <a:cxnLst/>
              <a:rect l="l" t="t" r="r" b="b"/>
              <a:pathLst>
                <a:path w="6875145" h="356870">
                  <a:moveTo>
                    <a:pt x="6826377" y="0"/>
                  </a:moveTo>
                  <a:lnTo>
                    <a:pt x="48348" y="0"/>
                  </a:lnTo>
                  <a:lnTo>
                    <a:pt x="29526" y="3792"/>
                  </a:lnTo>
                  <a:lnTo>
                    <a:pt x="14158" y="14144"/>
                  </a:lnTo>
                  <a:lnTo>
                    <a:pt x="3798" y="29521"/>
                  </a:lnTo>
                  <a:lnTo>
                    <a:pt x="0" y="48386"/>
                  </a:lnTo>
                  <a:lnTo>
                    <a:pt x="0" y="308228"/>
                  </a:lnTo>
                  <a:lnTo>
                    <a:pt x="3798" y="327094"/>
                  </a:lnTo>
                  <a:lnTo>
                    <a:pt x="14158" y="342471"/>
                  </a:lnTo>
                  <a:lnTo>
                    <a:pt x="29526" y="352823"/>
                  </a:lnTo>
                  <a:lnTo>
                    <a:pt x="48348" y="356615"/>
                  </a:lnTo>
                  <a:lnTo>
                    <a:pt x="6826377" y="356615"/>
                  </a:lnTo>
                  <a:lnTo>
                    <a:pt x="6845242" y="352823"/>
                  </a:lnTo>
                  <a:lnTo>
                    <a:pt x="6860619" y="342471"/>
                  </a:lnTo>
                  <a:lnTo>
                    <a:pt x="6870971" y="327094"/>
                  </a:lnTo>
                  <a:lnTo>
                    <a:pt x="6874764" y="308228"/>
                  </a:lnTo>
                  <a:lnTo>
                    <a:pt x="6874764" y="48386"/>
                  </a:lnTo>
                  <a:lnTo>
                    <a:pt x="6870971" y="29521"/>
                  </a:lnTo>
                  <a:lnTo>
                    <a:pt x="6860619" y="14144"/>
                  </a:lnTo>
                  <a:lnTo>
                    <a:pt x="6845242" y="3792"/>
                  </a:lnTo>
                  <a:lnTo>
                    <a:pt x="6826377" y="0"/>
                  </a:lnTo>
                  <a:close/>
                </a:path>
              </a:pathLst>
            </a:custGeom>
            <a:solidFill>
              <a:srgbClr val="C3E4FF"/>
            </a:solidFill>
          </p:spPr>
          <p:txBody>
            <a:bodyPr wrap="square" lIns="0" tIns="0" rIns="0" bIns="0" rtlCol="0">
              <a:prstTxWarp prst="textNoShape">
                <a:avLst/>
              </a:prstTxWarp>
              <a:noAutofit/>
            </a:bodyPr>
            <a:lstStyle/>
            <a:p>
              <a:endParaRPr lang="en-US"/>
            </a:p>
          </p:txBody>
        </p:sp>
        <p:sp>
          <p:nvSpPr>
            <p:cNvPr id="24" name="Graphic 67">
              <a:extLst>
                <a:ext uri="{FF2B5EF4-FFF2-40B4-BE49-F238E27FC236}">
                  <a16:creationId xmlns:a16="http://schemas.microsoft.com/office/drawing/2014/main" id="{FF7DB749-500C-110E-114F-D72A83C53AB7}"/>
                </a:ext>
              </a:extLst>
            </p:cNvPr>
            <p:cNvSpPr/>
            <p:nvPr/>
          </p:nvSpPr>
          <p:spPr>
            <a:xfrm>
              <a:off x="270751" y="6843283"/>
              <a:ext cx="510540" cy="509270"/>
            </a:xfrm>
            <a:custGeom>
              <a:avLst/>
              <a:gdLst/>
              <a:ahLst/>
              <a:cxnLst/>
              <a:rect l="l" t="t" r="r" b="b"/>
              <a:pathLst>
                <a:path w="510540" h="509270">
                  <a:moveTo>
                    <a:pt x="510540" y="254508"/>
                  </a:moveTo>
                  <a:lnTo>
                    <a:pt x="506425" y="208762"/>
                  </a:lnTo>
                  <a:lnTo>
                    <a:pt x="494563" y="165696"/>
                  </a:lnTo>
                  <a:lnTo>
                    <a:pt x="475678" y="126047"/>
                  </a:lnTo>
                  <a:lnTo>
                    <a:pt x="450494" y="90525"/>
                  </a:lnTo>
                  <a:lnTo>
                    <a:pt x="419735" y="59855"/>
                  </a:lnTo>
                  <a:lnTo>
                    <a:pt x="384098" y="34747"/>
                  </a:lnTo>
                  <a:lnTo>
                    <a:pt x="344335" y="15925"/>
                  </a:lnTo>
                  <a:lnTo>
                    <a:pt x="301155" y="4102"/>
                  </a:lnTo>
                  <a:lnTo>
                    <a:pt x="255270" y="0"/>
                  </a:lnTo>
                  <a:lnTo>
                    <a:pt x="209372" y="4102"/>
                  </a:lnTo>
                  <a:lnTo>
                    <a:pt x="166192" y="15925"/>
                  </a:lnTo>
                  <a:lnTo>
                    <a:pt x="126428" y="34747"/>
                  </a:lnTo>
                  <a:lnTo>
                    <a:pt x="90792" y="59855"/>
                  </a:lnTo>
                  <a:lnTo>
                    <a:pt x="60032" y="90525"/>
                  </a:lnTo>
                  <a:lnTo>
                    <a:pt x="34848" y="126047"/>
                  </a:lnTo>
                  <a:lnTo>
                    <a:pt x="15963" y="165696"/>
                  </a:lnTo>
                  <a:lnTo>
                    <a:pt x="4102" y="208762"/>
                  </a:lnTo>
                  <a:lnTo>
                    <a:pt x="0" y="254508"/>
                  </a:lnTo>
                  <a:lnTo>
                    <a:pt x="4102" y="300266"/>
                  </a:lnTo>
                  <a:lnTo>
                    <a:pt x="15963" y="343331"/>
                  </a:lnTo>
                  <a:lnTo>
                    <a:pt x="34848" y="382981"/>
                  </a:lnTo>
                  <a:lnTo>
                    <a:pt x="60032" y="418503"/>
                  </a:lnTo>
                  <a:lnTo>
                    <a:pt x="90792" y="449173"/>
                  </a:lnTo>
                  <a:lnTo>
                    <a:pt x="126428" y="474281"/>
                  </a:lnTo>
                  <a:lnTo>
                    <a:pt x="166192" y="493102"/>
                  </a:lnTo>
                  <a:lnTo>
                    <a:pt x="209372" y="504926"/>
                  </a:lnTo>
                  <a:lnTo>
                    <a:pt x="255270" y="509016"/>
                  </a:lnTo>
                  <a:lnTo>
                    <a:pt x="301155" y="504926"/>
                  </a:lnTo>
                  <a:lnTo>
                    <a:pt x="344335" y="493102"/>
                  </a:lnTo>
                  <a:lnTo>
                    <a:pt x="384098" y="474281"/>
                  </a:lnTo>
                  <a:lnTo>
                    <a:pt x="419735" y="449173"/>
                  </a:lnTo>
                  <a:lnTo>
                    <a:pt x="450494" y="418503"/>
                  </a:lnTo>
                  <a:lnTo>
                    <a:pt x="475678" y="382981"/>
                  </a:lnTo>
                  <a:lnTo>
                    <a:pt x="494563" y="343331"/>
                  </a:lnTo>
                  <a:lnTo>
                    <a:pt x="506425" y="300266"/>
                  </a:lnTo>
                  <a:lnTo>
                    <a:pt x="510540" y="254508"/>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25" name="Graphic 68">
              <a:extLst>
                <a:ext uri="{FF2B5EF4-FFF2-40B4-BE49-F238E27FC236}">
                  <a16:creationId xmlns:a16="http://schemas.microsoft.com/office/drawing/2014/main" id="{79B1F316-83A3-5634-BA6A-F59EB29F48DA}"/>
                </a:ext>
              </a:extLst>
            </p:cNvPr>
            <p:cNvSpPr/>
            <p:nvPr/>
          </p:nvSpPr>
          <p:spPr>
            <a:xfrm>
              <a:off x="311709" y="6882971"/>
              <a:ext cx="428625" cy="429895"/>
            </a:xfrm>
            <a:custGeom>
              <a:avLst/>
              <a:gdLst/>
              <a:ahLst/>
              <a:cxnLst/>
              <a:rect l="l" t="t" r="r" b="b"/>
              <a:pathLst>
                <a:path w="428625" h="429895">
                  <a:moveTo>
                    <a:pt x="214122" y="0"/>
                  </a:moveTo>
                  <a:lnTo>
                    <a:pt x="165023" y="5678"/>
                  </a:lnTo>
                  <a:lnTo>
                    <a:pt x="119953" y="21851"/>
                  </a:lnTo>
                  <a:lnTo>
                    <a:pt x="80197" y="47226"/>
                  </a:lnTo>
                  <a:lnTo>
                    <a:pt x="47038" y="80509"/>
                  </a:lnTo>
                  <a:lnTo>
                    <a:pt x="21762" y="120409"/>
                  </a:lnTo>
                  <a:lnTo>
                    <a:pt x="5654" y="165631"/>
                  </a:lnTo>
                  <a:lnTo>
                    <a:pt x="0" y="214884"/>
                  </a:lnTo>
                  <a:lnTo>
                    <a:pt x="5654" y="264136"/>
                  </a:lnTo>
                  <a:lnTo>
                    <a:pt x="21762" y="309358"/>
                  </a:lnTo>
                  <a:lnTo>
                    <a:pt x="47038" y="349258"/>
                  </a:lnTo>
                  <a:lnTo>
                    <a:pt x="80197" y="382541"/>
                  </a:lnTo>
                  <a:lnTo>
                    <a:pt x="119953" y="407916"/>
                  </a:lnTo>
                  <a:lnTo>
                    <a:pt x="165023" y="424089"/>
                  </a:lnTo>
                  <a:lnTo>
                    <a:pt x="214122" y="429768"/>
                  </a:lnTo>
                  <a:lnTo>
                    <a:pt x="263220" y="424089"/>
                  </a:lnTo>
                  <a:lnTo>
                    <a:pt x="308290" y="407916"/>
                  </a:lnTo>
                  <a:lnTo>
                    <a:pt x="348046" y="382541"/>
                  </a:lnTo>
                  <a:lnTo>
                    <a:pt x="381205" y="349258"/>
                  </a:lnTo>
                  <a:lnTo>
                    <a:pt x="406481" y="309358"/>
                  </a:lnTo>
                  <a:lnTo>
                    <a:pt x="422589" y="264136"/>
                  </a:lnTo>
                  <a:lnTo>
                    <a:pt x="428244" y="214884"/>
                  </a:lnTo>
                  <a:lnTo>
                    <a:pt x="422589" y="165631"/>
                  </a:lnTo>
                  <a:lnTo>
                    <a:pt x="406481" y="120409"/>
                  </a:lnTo>
                  <a:lnTo>
                    <a:pt x="381205" y="80509"/>
                  </a:lnTo>
                  <a:lnTo>
                    <a:pt x="348046" y="47226"/>
                  </a:lnTo>
                  <a:lnTo>
                    <a:pt x="308290" y="21851"/>
                  </a:lnTo>
                  <a:lnTo>
                    <a:pt x="263220" y="5678"/>
                  </a:lnTo>
                  <a:lnTo>
                    <a:pt x="214122" y="0"/>
                  </a:lnTo>
                  <a:close/>
                </a:path>
              </a:pathLst>
            </a:custGeom>
            <a:solidFill>
              <a:srgbClr val="23395E"/>
            </a:solidFill>
          </p:spPr>
          <p:txBody>
            <a:bodyPr wrap="square" lIns="0" tIns="0" rIns="0" bIns="0" rtlCol="0">
              <a:prstTxWarp prst="textNoShape">
                <a:avLst/>
              </a:prstTxWarp>
              <a:noAutofit/>
            </a:bodyPr>
            <a:lstStyle/>
            <a:p>
              <a:endParaRPr lang="en-US"/>
            </a:p>
          </p:txBody>
        </p:sp>
        <p:sp>
          <p:nvSpPr>
            <p:cNvPr id="26" name="Graphic 69">
              <a:extLst>
                <a:ext uri="{FF2B5EF4-FFF2-40B4-BE49-F238E27FC236}">
                  <a16:creationId xmlns:a16="http://schemas.microsoft.com/office/drawing/2014/main" id="{0DEC7779-66E6-1DAC-DC5C-24BCD1AD4DE1}"/>
                </a:ext>
              </a:extLst>
            </p:cNvPr>
            <p:cNvSpPr/>
            <p:nvPr/>
          </p:nvSpPr>
          <p:spPr>
            <a:xfrm>
              <a:off x="346951" y="6919483"/>
              <a:ext cx="358140" cy="356870"/>
            </a:xfrm>
            <a:custGeom>
              <a:avLst/>
              <a:gdLst/>
              <a:ahLst/>
              <a:cxnLst/>
              <a:rect l="l" t="t" r="r" b="b"/>
              <a:pathLst>
                <a:path w="358140" h="356870">
                  <a:moveTo>
                    <a:pt x="0" y="178307"/>
                  </a:moveTo>
                  <a:lnTo>
                    <a:pt x="6396" y="130924"/>
                  </a:lnTo>
                  <a:lnTo>
                    <a:pt x="24448" y="88335"/>
                  </a:lnTo>
                  <a:lnTo>
                    <a:pt x="52449" y="52244"/>
                  </a:lnTo>
                  <a:lnTo>
                    <a:pt x="88691" y="24355"/>
                  </a:lnTo>
                  <a:lnTo>
                    <a:pt x="131467" y="6372"/>
                  </a:lnTo>
                  <a:lnTo>
                    <a:pt x="179070" y="0"/>
                  </a:lnTo>
                  <a:lnTo>
                    <a:pt x="226672" y="6372"/>
                  </a:lnTo>
                  <a:lnTo>
                    <a:pt x="269448" y="24355"/>
                  </a:lnTo>
                  <a:lnTo>
                    <a:pt x="305690" y="52244"/>
                  </a:lnTo>
                  <a:lnTo>
                    <a:pt x="333691" y="88335"/>
                  </a:lnTo>
                  <a:lnTo>
                    <a:pt x="351743" y="130924"/>
                  </a:lnTo>
                  <a:lnTo>
                    <a:pt x="358140" y="178307"/>
                  </a:lnTo>
                  <a:lnTo>
                    <a:pt x="351743" y="225691"/>
                  </a:lnTo>
                  <a:lnTo>
                    <a:pt x="333691" y="268280"/>
                  </a:lnTo>
                  <a:lnTo>
                    <a:pt x="305690" y="304371"/>
                  </a:lnTo>
                  <a:lnTo>
                    <a:pt x="269448" y="332260"/>
                  </a:lnTo>
                  <a:lnTo>
                    <a:pt x="226672" y="350243"/>
                  </a:lnTo>
                  <a:lnTo>
                    <a:pt x="179070" y="356615"/>
                  </a:lnTo>
                  <a:lnTo>
                    <a:pt x="131467" y="350243"/>
                  </a:lnTo>
                  <a:lnTo>
                    <a:pt x="88691" y="332260"/>
                  </a:lnTo>
                  <a:lnTo>
                    <a:pt x="52449" y="304371"/>
                  </a:lnTo>
                  <a:lnTo>
                    <a:pt x="24448" y="268280"/>
                  </a:lnTo>
                  <a:lnTo>
                    <a:pt x="6396" y="225691"/>
                  </a:lnTo>
                  <a:lnTo>
                    <a:pt x="0" y="178307"/>
                  </a:lnTo>
                  <a:close/>
                </a:path>
              </a:pathLst>
            </a:custGeom>
            <a:ln w="6350">
              <a:solidFill>
                <a:srgbClr val="50E6FF"/>
              </a:solidFill>
              <a:prstDash val="sysDash"/>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44489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7" name="직사각형 19">
            <a:extLst>
              <a:ext uri="{FF2B5EF4-FFF2-40B4-BE49-F238E27FC236}">
                <a16:creationId xmlns:a16="http://schemas.microsoft.com/office/drawing/2014/main" id="{16891C3F-6C49-4086-A4C5-5FC4124B5E51}"/>
              </a:ext>
            </a:extLst>
          </p:cNvPr>
          <p:cNvSpPr/>
          <p:nvPr userDrawn="1"/>
        </p:nvSpPr>
        <p:spPr>
          <a:xfrm>
            <a:off x="0" y="0"/>
            <a:ext cx="7772400" cy="53551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45720" rIns="274320" bIns="45720" numCol="1" spcCol="0" rtlCol="0" fromWordArt="0" anchor="t" anchorCtr="0" forceAA="0" compatLnSpc="1">
            <a:prstTxWarp prst="textNoShape">
              <a:avLst/>
            </a:prstTxWarp>
            <a:noAutofit/>
          </a:bodyPr>
          <a:lstStyle/>
          <a:p>
            <a:pPr marL="0" marR="0" lvl="0" indent="0" algn="l" defTabSz="672052" rtl="0" eaLnBrk="1" fontAlgn="auto" latinLnBrk="0" hangingPunct="1">
              <a:lnSpc>
                <a:spcPct val="90000"/>
              </a:lnSpc>
              <a:spcBef>
                <a:spcPts val="0"/>
              </a:spcBef>
              <a:spcAft>
                <a:spcPts val="432"/>
              </a:spcAft>
              <a:buClrTx/>
              <a:buSzTx/>
              <a:buFontTx/>
              <a:buNone/>
              <a:tabLst/>
              <a:defRPr/>
            </a:pPr>
            <a:endParaRPr kumimoji="0" lang="ko-KR" altLang="en-US" sz="1400" b="0" i="0" u="none" strike="noStrike" kern="1200" cap="none" spc="0" normalizeH="0" baseline="0" noProof="0">
              <a:ln w="3175">
                <a:noFill/>
              </a:ln>
              <a:solidFill>
                <a:prstClr val="black">
                  <a:lumMod val="85000"/>
                  <a:lumOff val="15000"/>
                </a:prstClr>
              </a:solidFill>
              <a:effectLst/>
              <a:uLnTx/>
              <a:uFillTx/>
              <a:latin typeface="Calibri Light" panose="020F0302020204030204"/>
              <a:ea typeface="맑은 고딕" panose="020B0503020000020004" pitchFamily="34" charset="-127"/>
              <a:cs typeface="Segoe UI" pitchFamily="34" charset="0"/>
            </a:endParaRPr>
          </a:p>
        </p:txBody>
      </p:sp>
      <p:sp>
        <p:nvSpPr>
          <p:cNvPr id="8" name="TextBox 7">
            <a:extLst>
              <a:ext uri="{FF2B5EF4-FFF2-40B4-BE49-F238E27FC236}">
                <a16:creationId xmlns:a16="http://schemas.microsoft.com/office/drawing/2014/main" id="{C6D3FB7C-2B06-42F4-A821-FFAC9A50CD1B}"/>
              </a:ext>
            </a:extLst>
          </p:cNvPr>
          <p:cNvSpPr txBox="1"/>
          <p:nvPr userDrawn="1"/>
        </p:nvSpPr>
        <p:spPr>
          <a:xfrm>
            <a:off x="131915" y="140802"/>
            <a:ext cx="4644622" cy="276999"/>
          </a:xfrm>
          <a:prstGeom prst="rect">
            <a:avLst/>
          </a:prstGeom>
          <a:noFill/>
        </p:spPr>
        <p:txBody>
          <a:bodyPr wrap="square" rtlCol="0">
            <a:spAutoFit/>
          </a:bodyPr>
          <a:lstStyle/>
          <a:p>
            <a:pPr marL="0" marR="0" lvl="0" indent="0" algn="l" defTabSz="4571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mn-lt"/>
                <a:ea typeface="+mn-ea"/>
                <a:cs typeface="Segoe UI" panose="020B0502040204020203" pitchFamily="34" charset="0"/>
              </a:rPr>
              <a:t>Localization Resources</a:t>
            </a:r>
          </a:p>
        </p:txBody>
      </p:sp>
    </p:spTree>
    <p:extLst>
      <p:ext uri="{BB962C8B-B14F-4D97-AF65-F5344CB8AC3E}">
        <p14:creationId xmlns:p14="http://schemas.microsoft.com/office/powerpoint/2010/main" val="276167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75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4" y="535521"/>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4"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51"/>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pPr defTabSz="457167">
              <a:defRPr/>
            </a:pPr>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2574609" y="9322651"/>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pPr defTabSz="457167">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5489258" y="9322651"/>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pPr defTabSz="457167">
              <a:defRPr/>
            </a:pPr>
            <a:fld id="{385358CE-919A-4450-A34F-C465B557D28F}" type="slidenum">
              <a:rPr lang="en-US" smtClean="0">
                <a:solidFill>
                  <a:prstClr val="black">
                    <a:tint val="75000"/>
                  </a:prstClr>
                </a:solidFill>
                <a:latin typeface="Calibri" panose="020F0502020204030204"/>
              </a:rPr>
              <a:pPr defTabSz="457167">
                <a:defRPr/>
              </a:pPr>
              <a:t>‹#›</a:t>
            </a:fld>
            <a:endParaRPr lang="en-US">
              <a:solidFill>
                <a:prstClr val="black">
                  <a:tint val="75000"/>
                </a:prstClr>
              </a:solidFill>
              <a:latin typeface="Calibri" panose="020F0502020204030204"/>
            </a:endParaRPr>
          </a:p>
        </p:txBody>
      </p:sp>
      <p:pic>
        <p:nvPicPr>
          <p:cNvPr id="7" name="Picture 6">
            <a:extLst>
              <a:ext uri="{FF2B5EF4-FFF2-40B4-BE49-F238E27FC236}">
                <a16:creationId xmlns:a16="http://schemas.microsoft.com/office/drawing/2014/main" id="{C5020901-151F-4DA4-9B63-73D73E9B4FA3}"/>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rot="5400000">
            <a:off x="5567191" y="3183540"/>
            <a:ext cx="6858623" cy="876557"/>
          </a:xfrm>
          <a:prstGeom prst="rect">
            <a:avLst/>
          </a:prstGeom>
        </p:spPr>
      </p:pic>
    </p:spTree>
    <p:extLst>
      <p:ext uri="{BB962C8B-B14F-4D97-AF65-F5344CB8AC3E}">
        <p14:creationId xmlns:p14="http://schemas.microsoft.com/office/powerpoint/2010/main" val="1284568388"/>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68" r:id="rId3"/>
    <p:sldLayoutId id="2147483669" r:id="rId4"/>
    <p:sldLayoutId id="2147483670" r:id="rId5"/>
    <p:sldLayoutId id="2147483671" r:id="rId6"/>
    <p:sldLayoutId id="2147483672" r:id="rId7"/>
    <p:sldLayoutId id="2147483673" r:id="rId8"/>
  </p:sldLayoutIdLst>
  <p:hf hdr="0" ftr="0" dt="0"/>
  <p:txStyles>
    <p:titleStyle>
      <a:lvl1pPr algn="l" defTabSz="777184"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296" indent="-194296" algn="l" defTabSz="777184"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888" indent="-194296" algn="l" defTabSz="777184"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480" indent="-194296" algn="l" defTabSz="777184"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071"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663"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255"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5846"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438"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029" indent="-194296" algn="l" defTabSz="777184"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184" rtl="0" eaLnBrk="1" latinLnBrk="0" hangingPunct="1">
        <a:defRPr sz="1530" kern="1200">
          <a:solidFill>
            <a:schemeClr val="tx1"/>
          </a:solidFill>
          <a:latin typeface="+mn-lt"/>
          <a:ea typeface="+mn-ea"/>
          <a:cs typeface="+mn-cs"/>
        </a:defRPr>
      </a:lvl1pPr>
      <a:lvl2pPr marL="388592" algn="l" defTabSz="777184" rtl="0" eaLnBrk="1" latinLnBrk="0" hangingPunct="1">
        <a:defRPr sz="1530" kern="1200">
          <a:solidFill>
            <a:schemeClr val="tx1"/>
          </a:solidFill>
          <a:latin typeface="+mn-lt"/>
          <a:ea typeface="+mn-ea"/>
          <a:cs typeface="+mn-cs"/>
        </a:defRPr>
      </a:lvl2pPr>
      <a:lvl3pPr marL="777184" algn="l" defTabSz="777184" rtl="0" eaLnBrk="1" latinLnBrk="0" hangingPunct="1">
        <a:defRPr sz="1530" kern="1200">
          <a:solidFill>
            <a:schemeClr val="tx1"/>
          </a:solidFill>
          <a:latin typeface="+mn-lt"/>
          <a:ea typeface="+mn-ea"/>
          <a:cs typeface="+mn-cs"/>
        </a:defRPr>
      </a:lvl3pPr>
      <a:lvl4pPr marL="1165775" algn="l" defTabSz="777184" rtl="0" eaLnBrk="1" latinLnBrk="0" hangingPunct="1">
        <a:defRPr sz="1530" kern="1200">
          <a:solidFill>
            <a:schemeClr val="tx1"/>
          </a:solidFill>
          <a:latin typeface="+mn-lt"/>
          <a:ea typeface="+mn-ea"/>
          <a:cs typeface="+mn-cs"/>
        </a:defRPr>
      </a:lvl4pPr>
      <a:lvl5pPr marL="1554367" algn="l" defTabSz="777184" rtl="0" eaLnBrk="1" latinLnBrk="0" hangingPunct="1">
        <a:defRPr sz="1530" kern="1200">
          <a:solidFill>
            <a:schemeClr val="tx1"/>
          </a:solidFill>
          <a:latin typeface="+mn-lt"/>
          <a:ea typeface="+mn-ea"/>
          <a:cs typeface="+mn-cs"/>
        </a:defRPr>
      </a:lvl5pPr>
      <a:lvl6pPr marL="1942959" algn="l" defTabSz="777184" rtl="0" eaLnBrk="1" latinLnBrk="0" hangingPunct="1">
        <a:defRPr sz="1530" kern="1200">
          <a:solidFill>
            <a:schemeClr val="tx1"/>
          </a:solidFill>
          <a:latin typeface="+mn-lt"/>
          <a:ea typeface="+mn-ea"/>
          <a:cs typeface="+mn-cs"/>
        </a:defRPr>
      </a:lvl6pPr>
      <a:lvl7pPr marL="2331550" algn="l" defTabSz="777184" rtl="0" eaLnBrk="1" latinLnBrk="0" hangingPunct="1">
        <a:defRPr sz="1530" kern="1200">
          <a:solidFill>
            <a:schemeClr val="tx1"/>
          </a:solidFill>
          <a:latin typeface="+mn-lt"/>
          <a:ea typeface="+mn-ea"/>
          <a:cs typeface="+mn-cs"/>
        </a:defRPr>
      </a:lvl7pPr>
      <a:lvl8pPr marL="2720142" algn="l" defTabSz="777184" rtl="0" eaLnBrk="1" latinLnBrk="0" hangingPunct="1">
        <a:defRPr sz="1530" kern="1200">
          <a:solidFill>
            <a:schemeClr val="tx1"/>
          </a:solidFill>
          <a:latin typeface="+mn-lt"/>
          <a:ea typeface="+mn-ea"/>
          <a:cs typeface="+mn-cs"/>
        </a:defRPr>
      </a:lvl8pPr>
      <a:lvl9pPr marL="3108734" algn="l" defTabSz="777184"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8">
          <p15:clr>
            <a:srgbClr val="F26B43"/>
          </p15:clr>
        </p15:guide>
        <p15:guide id="2" pos="4564">
          <p15:clr>
            <a:srgbClr val="F26B43"/>
          </p15:clr>
        </p15:guide>
        <p15:guide id="3" orient="horz" pos="5709">
          <p15:clr>
            <a:srgbClr val="F26B43"/>
          </p15:clr>
        </p15:guide>
        <p15:guide id="4" orient="horz" pos="32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7B2BD12C-B9C4-383B-F115-6EC0F6AC267F}"/>
              </a:ext>
            </a:extLst>
          </p:cNvPr>
          <p:cNvSpPr/>
          <p:nvPr/>
        </p:nvSpPr>
        <p:spPr>
          <a:xfrm>
            <a:off x="159463" y="1342278"/>
            <a:ext cx="7513187" cy="272585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8338083-7629-05E7-51C6-8ACBBC3DAD3A}"/>
              </a:ext>
              <a:ext uri="{C183D7F6-B498-43B3-948B-1728B52AA6E4}">
                <adec:decorative xmlns:adec="http://schemas.microsoft.com/office/drawing/2017/decorative" val="1"/>
              </a:ext>
            </a:extLst>
          </p:cNvPr>
          <p:cNvSpPr/>
          <p:nvPr/>
        </p:nvSpPr>
        <p:spPr>
          <a:xfrm>
            <a:off x="0" y="0"/>
            <a:ext cx="7772400" cy="1260909"/>
          </a:xfrm>
          <a:prstGeom prst="rect">
            <a:avLst/>
          </a:prstGeom>
          <a:solidFill>
            <a:srgbClr val="233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40F2984-56B7-15B9-C663-157E6A69C3DD}"/>
              </a:ext>
            </a:extLst>
          </p:cNvPr>
          <p:cNvSpPr>
            <a:spLocks noGrp="1"/>
          </p:cNvSpPr>
          <p:nvPr>
            <p:ph type="ctrTitle"/>
          </p:nvPr>
        </p:nvSpPr>
        <p:spPr>
          <a:xfrm>
            <a:off x="333486" y="383165"/>
            <a:ext cx="6724650" cy="535531"/>
          </a:xfrm>
        </p:spPr>
        <p:txBody>
          <a:bodyPr/>
          <a:lstStyle/>
          <a:p>
            <a:r>
              <a:rPr lang="en-US" dirty="0"/>
              <a:t>Microsoft 365 and Digital Literacy</a:t>
            </a:r>
          </a:p>
        </p:txBody>
      </p:sp>
      <p:pic>
        <p:nvPicPr>
          <p:cNvPr id="2" name="Picture 1" descr="Microsoft logo">
            <a:extLst>
              <a:ext uri="{FF2B5EF4-FFF2-40B4-BE49-F238E27FC236}">
                <a16:creationId xmlns:a16="http://schemas.microsoft.com/office/drawing/2014/main" id="{AE075599-D18E-29E3-53C0-D8BBE30EA46A}"/>
              </a:ext>
            </a:extLst>
          </p:cNvPr>
          <p:cNvPicPr>
            <a:picLocks noChangeAspect="1"/>
          </p:cNvPicPr>
          <p:nvPr/>
        </p:nvPicPr>
        <p:blipFill>
          <a:blip r:embed="rId3"/>
          <a:stretch>
            <a:fillRect/>
          </a:stretch>
        </p:blipFill>
        <p:spPr>
          <a:xfrm>
            <a:off x="106813" y="130573"/>
            <a:ext cx="816590" cy="175545"/>
          </a:xfrm>
          <a:prstGeom prst="rect">
            <a:avLst/>
          </a:prstGeom>
        </p:spPr>
      </p:pic>
      <p:sp>
        <p:nvSpPr>
          <p:cNvPr id="46" name="TextBox 45">
            <a:extLst>
              <a:ext uri="{FF2B5EF4-FFF2-40B4-BE49-F238E27FC236}">
                <a16:creationId xmlns:a16="http://schemas.microsoft.com/office/drawing/2014/main" id="{7CDE2AAE-5399-2793-EE19-964CA31166E2}"/>
              </a:ext>
            </a:extLst>
          </p:cNvPr>
          <p:cNvSpPr txBox="1"/>
          <p:nvPr/>
        </p:nvSpPr>
        <p:spPr>
          <a:xfrm>
            <a:off x="333486" y="1519744"/>
            <a:ext cx="7178022" cy="280846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normalizeH="0" baseline="0" noProof="0" dirty="0">
                <a:ln>
                  <a:noFill/>
                </a:ln>
                <a:solidFill>
                  <a:srgbClr val="000000"/>
                </a:solidFill>
                <a:effectLst/>
                <a:uLnTx/>
                <a:uFillTx/>
                <a:latin typeface="+mn-lt"/>
                <a:cs typeface="Segoe UI" panose="020B0502040204020203" pitchFamily="34" charset="0"/>
              </a:rPr>
              <a:t>Our learning pathways are available on LinkedIn Learning to millions of people around the world. These pathways provide valuable resources for learners across the world. However, we recognize that learners often require additional support and guidance to maximize their learning experience.</a:t>
            </a:r>
            <a:endParaRPr lang="en-US" sz="1200" kern="1200" dirty="0">
              <a:solidFill>
                <a:srgbClr val="000000"/>
              </a:solidFill>
              <a:latin typeface="+mn-lt"/>
              <a:cs typeface="Segoe UI" panose="020B0502040204020203" pitchFamily="34" charset="0"/>
            </a:endParaRPr>
          </a:p>
          <a:p>
            <a:pPr marL="12700" algn="l">
              <a:spcAft>
                <a:spcPts val="300"/>
              </a:spcAft>
            </a:pPr>
            <a:r>
              <a:rPr lang="en-US" sz="1200" b="1" dirty="0">
                <a:solidFill>
                  <a:schemeClr val="accent1">
                    <a:lumMod val="75000"/>
                  </a:schemeClr>
                </a:solidFill>
                <a:latin typeface="+mn-lt"/>
                <a:cs typeface="Segoe Sans Display"/>
              </a:rPr>
              <a:t>What’s included in the courses</a:t>
            </a:r>
          </a:p>
          <a:p>
            <a:pPr marL="12700" marR="5080" algn="l">
              <a:spcAft>
                <a:spcPts val="500"/>
              </a:spcAft>
            </a:pPr>
            <a:r>
              <a:rPr lang="en-US" sz="1200" dirty="0">
                <a:solidFill>
                  <a:schemeClr val="tx1"/>
                </a:solidFill>
                <a:latin typeface="+mn-lt"/>
                <a:ea typeface="+mn-lt"/>
                <a:cs typeface="+mn-lt"/>
              </a:rPr>
              <a:t>Please use a reliable internet connection when downloading course content as the files are large.</a:t>
            </a:r>
            <a:endParaRPr lang="en-US" sz="1200" dirty="0">
              <a:solidFill>
                <a:schemeClr val="tx1"/>
              </a:solidFill>
              <a:latin typeface="+mn-lt"/>
            </a:endParaRPr>
          </a:p>
          <a:p>
            <a:pPr marL="12700" marR="5080" algn="l">
              <a:spcAft>
                <a:spcPts val="500"/>
              </a:spcAft>
            </a:pPr>
            <a:r>
              <a:rPr lang="en-US" sz="1200" dirty="0">
                <a:solidFill>
                  <a:schemeClr val="accent1">
                    <a:lumMod val="75000"/>
                  </a:schemeClr>
                </a:solidFill>
                <a:latin typeface="+mn-lt"/>
                <a:cs typeface="Segoe Sans Display Hairline"/>
              </a:rPr>
              <a:t>Learning objectives: </a:t>
            </a:r>
            <a:r>
              <a:rPr lang="en-US" sz="1200" dirty="0">
                <a:solidFill>
                  <a:schemeClr val="tx1"/>
                </a:solidFill>
                <a:latin typeface="+mn-lt"/>
                <a:cs typeface="Segoe Sans Display Hairline"/>
              </a:rPr>
              <a:t>Goals expected to achieve by the end of each course. </a:t>
            </a:r>
            <a:endParaRPr lang="en-US" sz="1200" dirty="0">
              <a:solidFill>
                <a:schemeClr val="tx1"/>
              </a:solidFill>
              <a:latin typeface="+mn-lt"/>
            </a:endParaRPr>
          </a:p>
          <a:p>
            <a:pPr marL="12700" marR="5080" algn="l">
              <a:spcAft>
                <a:spcPts val="500"/>
              </a:spcAft>
            </a:pPr>
            <a:r>
              <a:rPr lang="en-US" sz="1200" dirty="0">
                <a:solidFill>
                  <a:schemeClr val="accent1">
                    <a:lumMod val="75000"/>
                  </a:schemeClr>
                </a:solidFill>
                <a:latin typeface="+mn-lt"/>
                <a:cs typeface="Segoe Sans Display Hairline"/>
              </a:rPr>
              <a:t>Text content: </a:t>
            </a:r>
            <a:r>
              <a:rPr lang="en-US" sz="1200" dirty="0">
                <a:solidFill>
                  <a:schemeClr val="tx1"/>
                </a:solidFill>
                <a:latin typeface="+mn-lt"/>
                <a:cs typeface="Segoe Sans Display Hairline"/>
              </a:rPr>
              <a:t>Main learning content of the courses. </a:t>
            </a:r>
          </a:p>
          <a:p>
            <a:pPr marL="12700" marR="5080" algn="l">
              <a:spcAft>
                <a:spcPts val="500"/>
              </a:spcAft>
            </a:pPr>
            <a:r>
              <a:rPr lang="en-US" sz="1200" dirty="0">
                <a:solidFill>
                  <a:schemeClr val="accent1">
                    <a:lumMod val="75000"/>
                  </a:schemeClr>
                </a:solidFill>
                <a:latin typeface="+mn-lt"/>
                <a:cs typeface="Segoe Sans Display Hairline"/>
              </a:rPr>
              <a:t>Videos: </a:t>
            </a:r>
            <a:r>
              <a:rPr lang="en-US" sz="1200" dirty="0">
                <a:solidFill>
                  <a:schemeClr val="tx1"/>
                </a:solidFill>
                <a:latin typeface="+mn-lt"/>
                <a:cs typeface="Segoe Sans Display Hairline"/>
              </a:rPr>
              <a:t>Short informational videos that supplement the text content. </a:t>
            </a:r>
            <a:endParaRPr lang="en-US" sz="1200" dirty="0">
              <a:solidFill>
                <a:schemeClr val="tx1"/>
              </a:solidFill>
              <a:latin typeface="+mn-lt"/>
              <a:cs typeface="Segoe Sans Display Hairline" pitchFamily="2" charset="0"/>
            </a:endParaRPr>
          </a:p>
          <a:p>
            <a:pPr marL="12700" marR="5080" algn="l">
              <a:spcAft>
                <a:spcPts val="500"/>
              </a:spcAft>
            </a:pPr>
            <a:r>
              <a:rPr lang="en-US" sz="1200" dirty="0">
                <a:solidFill>
                  <a:schemeClr val="accent1">
                    <a:lumMod val="75000"/>
                  </a:schemeClr>
                </a:solidFill>
                <a:latin typeface="+mn-lt"/>
                <a:cs typeface="Segoe Sans Display Hairline"/>
              </a:rPr>
              <a:t>Activities: </a:t>
            </a:r>
            <a:r>
              <a:rPr lang="en-US" sz="1200" dirty="0">
                <a:solidFill>
                  <a:schemeClr val="tx1"/>
                </a:solidFill>
                <a:latin typeface="+mn-lt"/>
                <a:cs typeface="Segoe Sans Display Hairline"/>
              </a:rPr>
              <a:t>For both learners and trainers to complete to reinforce their understanding of each course.</a:t>
            </a:r>
          </a:p>
          <a:p>
            <a:pPr marL="12700" marR="5080" algn="l">
              <a:spcAft>
                <a:spcPts val="500"/>
              </a:spcAft>
            </a:pPr>
            <a:r>
              <a:rPr lang="en-US" sz="1200" dirty="0">
                <a:solidFill>
                  <a:schemeClr val="accent1">
                    <a:lumMod val="75000"/>
                  </a:schemeClr>
                </a:solidFill>
                <a:latin typeface="+mn-lt"/>
                <a:cs typeface="Segoe Sans Display Hairline"/>
              </a:rPr>
              <a:t>Caption files: </a:t>
            </a:r>
            <a:r>
              <a:rPr lang="en-US" sz="1200" dirty="0">
                <a:solidFill>
                  <a:schemeClr val="tx1"/>
                </a:solidFill>
                <a:latin typeface="+mn-lt"/>
                <a:cs typeface="Segoe Sans Display Hairline"/>
              </a:rPr>
              <a:t>Caption files for the videos are available in TXT, SRT, and VTT form. </a:t>
            </a:r>
            <a:r>
              <a:rPr lang="en-US" sz="1200" dirty="0">
                <a:solidFill>
                  <a:schemeClr val="tx1"/>
                </a:solidFill>
                <a:latin typeface="+mn-lt"/>
                <a:cs typeface="Segoe Sans Display Hairline" pitchFamily="2" charset="0"/>
              </a:rPr>
              <a:t> </a:t>
            </a:r>
            <a:r>
              <a:rPr lang="en-US" sz="1200" dirty="0">
                <a:solidFill>
                  <a:schemeClr val="tx1"/>
                </a:solidFill>
                <a:latin typeface="+mn-lt"/>
                <a:cs typeface="Segoe Sans Display Hairline"/>
              </a:rPr>
              <a:t>Note: Arabic does not have caption files.</a:t>
            </a:r>
            <a:endParaRPr lang="en-US" sz="1200" dirty="0">
              <a:solidFill>
                <a:schemeClr val="tx1"/>
              </a:solidFill>
              <a:latin typeface="+mn-lt"/>
            </a:endParaRPr>
          </a:p>
          <a:p>
            <a:pPr marL="57150" marR="0" lvl="0" algn="l" defTabSz="457200" rtl="0" eaLnBrk="1" fontAlgn="auto" latinLnBrk="0" hangingPunct="1">
              <a:lnSpc>
                <a:spcPct val="100000"/>
              </a:lnSpc>
              <a:spcBef>
                <a:spcPts val="0"/>
              </a:spcBef>
              <a:spcAft>
                <a:spcPts val="1200"/>
              </a:spcAft>
              <a:buClrTx/>
              <a:buSzTx/>
              <a:tabLst/>
              <a:defRPr/>
            </a:pPr>
            <a:endParaRPr kumimoji="0" lang="en-US" sz="1200" b="0" i="0" u="none" strike="noStrike" kern="1200" cap="none" normalizeH="0" baseline="0" noProof="0" dirty="0">
              <a:ln>
                <a:noFill/>
              </a:ln>
              <a:solidFill>
                <a:srgbClr val="000000"/>
              </a:solidFill>
              <a:effectLst/>
              <a:uLnTx/>
              <a:uFillTx/>
              <a:latin typeface="+mn-lt"/>
              <a:cs typeface="Segoe UI" panose="020B0502040204020203" pitchFamily="34" charset="0"/>
            </a:endParaRPr>
          </a:p>
        </p:txBody>
      </p:sp>
      <p:sp>
        <p:nvSpPr>
          <p:cNvPr id="47" name="Subtitle 5">
            <a:extLst>
              <a:ext uri="{FF2B5EF4-FFF2-40B4-BE49-F238E27FC236}">
                <a16:creationId xmlns:a16="http://schemas.microsoft.com/office/drawing/2014/main" id="{119B83A5-649E-215A-8DD7-AD140DD4C2DA}"/>
              </a:ext>
            </a:extLst>
          </p:cNvPr>
          <p:cNvSpPr txBox="1">
            <a:spLocks/>
          </p:cNvSpPr>
          <p:nvPr/>
        </p:nvSpPr>
        <p:spPr>
          <a:xfrm>
            <a:off x="337691" y="845430"/>
            <a:ext cx="7378755" cy="276999"/>
          </a:xfrm>
          <a:prstGeom prst="rect">
            <a:avLst/>
          </a:prstGeom>
        </p:spPr>
        <p:txBody>
          <a:bodyPr vert="horz" wrap="square" lIns="0" tIns="0" rIns="0" bIns="0" rtlCol="0" anchor="ctr">
            <a:spAutoFit/>
          </a:bodyPr>
          <a:lstStyle>
            <a:defPPr>
              <a:defRPr lang="en-US"/>
            </a:defPPr>
            <a:lvl1pPr indent="0" defTabSz="777240">
              <a:lnSpc>
                <a:spcPct val="100000"/>
              </a:lnSpc>
              <a:spcBef>
                <a:spcPts val="850"/>
              </a:spcBef>
              <a:buFont typeface="Arial" panose="020B0604020202020204" pitchFamily="34" charset="0"/>
              <a:buNone/>
              <a:defRPr cap="none" baseline="0">
                <a:solidFill>
                  <a:schemeClr val="tx2"/>
                </a:solidFill>
                <a:latin typeface="+mj-lt"/>
                <a:ea typeface="+mj-ea"/>
                <a:cs typeface="+mj-cs"/>
              </a:defRPr>
            </a:lvl1pPr>
            <a:lvl2pPr marL="582930" indent="-194310" defTabSz="777240">
              <a:lnSpc>
                <a:spcPct val="90000"/>
              </a:lnSpc>
              <a:spcBef>
                <a:spcPts val="425"/>
              </a:spcBef>
              <a:buFont typeface="Arial" panose="020B0604020202020204" pitchFamily="34" charset="0"/>
              <a:buChar char="•"/>
              <a:defRPr sz="2040"/>
            </a:lvl2pPr>
            <a:lvl3pPr marL="971550" indent="-194310" defTabSz="777240">
              <a:lnSpc>
                <a:spcPct val="90000"/>
              </a:lnSpc>
              <a:spcBef>
                <a:spcPts val="425"/>
              </a:spcBef>
              <a:buFont typeface="Arial" panose="020B0604020202020204" pitchFamily="34" charset="0"/>
              <a:buChar char="•"/>
              <a:defRPr sz="1700"/>
            </a:lvl3pPr>
            <a:lvl4pPr marL="1360170" indent="-194310" defTabSz="777240">
              <a:lnSpc>
                <a:spcPct val="90000"/>
              </a:lnSpc>
              <a:spcBef>
                <a:spcPts val="425"/>
              </a:spcBef>
              <a:buFont typeface="Arial" panose="020B0604020202020204" pitchFamily="34" charset="0"/>
              <a:buChar char="•"/>
              <a:defRPr sz="1530"/>
            </a:lvl4pPr>
            <a:lvl5pPr marL="1748790" indent="-194310" defTabSz="777240">
              <a:lnSpc>
                <a:spcPct val="90000"/>
              </a:lnSpc>
              <a:spcBef>
                <a:spcPts val="425"/>
              </a:spcBef>
              <a:buFont typeface="Arial" panose="020B0604020202020204" pitchFamily="34" charset="0"/>
              <a:buChar char="•"/>
              <a:defRPr sz="1530"/>
            </a:lvl5pPr>
            <a:lvl6pPr marL="2137410" indent="-194310" defTabSz="777240">
              <a:lnSpc>
                <a:spcPct val="90000"/>
              </a:lnSpc>
              <a:spcBef>
                <a:spcPts val="425"/>
              </a:spcBef>
              <a:buFont typeface="Arial" panose="020B0604020202020204" pitchFamily="34" charset="0"/>
              <a:buChar char="•"/>
              <a:defRPr sz="1530"/>
            </a:lvl6pPr>
            <a:lvl7pPr marL="2526030" indent="-194310" defTabSz="777240">
              <a:lnSpc>
                <a:spcPct val="90000"/>
              </a:lnSpc>
              <a:spcBef>
                <a:spcPts val="425"/>
              </a:spcBef>
              <a:buFont typeface="Arial" panose="020B0604020202020204" pitchFamily="34" charset="0"/>
              <a:buChar char="•"/>
              <a:defRPr sz="1530"/>
            </a:lvl7pPr>
            <a:lvl8pPr marL="2914650" indent="-194310" defTabSz="777240">
              <a:lnSpc>
                <a:spcPct val="90000"/>
              </a:lnSpc>
              <a:spcBef>
                <a:spcPts val="425"/>
              </a:spcBef>
              <a:buFont typeface="Arial" panose="020B0604020202020204" pitchFamily="34" charset="0"/>
              <a:buChar char="•"/>
              <a:defRPr sz="1530"/>
            </a:lvl8pPr>
            <a:lvl9pPr marL="3303270" indent="-194310" defTabSz="777240">
              <a:lnSpc>
                <a:spcPct val="90000"/>
              </a:lnSpc>
              <a:spcBef>
                <a:spcPts val="425"/>
              </a:spcBef>
              <a:buFont typeface="Arial" panose="020B0604020202020204" pitchFamily="34" charset="0"/>
              <a:buChar char="•"/>
              <a:defRPr sz="1530"/>
            </a:lvl9pPr>
          </a:lstStyle>
          <a:p>
            <a:pPr marL="0" marR="0" lvl="0" indent="0" algn="l" defTabSz="777240" rtl="0" eaLnBrk="1" fontAlgn="auto" latinLnBrk="0" hangingPunct="1">
              <a:spcBef>
                <a:spcPts val="850"/>
              </a:spcBef>
              <a:spcAft>
                <a:spcPts val="0"/>
              </a:spcAft>
              <a:buClrTx/>
              <a:buSzTx/>
              <a:buFont typeface="Arial" panose="020B0604020202020204" pitchFamily="34" charset="0"/>
              <a:buNone/>
              <a:tabLst/>
              <a:defRPr/>
            </a:pPr>
            <a:r>
              <a:rPr kumimoji="0" lang="en-US" b="0" i="0" u="none" strike="noStrike" kern="1200" cap="none" normalizeH="0" baseline="0" noProof="0" dirty="0">
                <a:ln>
                  <a:noFill/>
                </a:ln>
                <a:solidFill>
                  <a:schemeClr val="bg1"/>
                </a:solidFill>
                <a:effectLst/>
                <a:uLnTx/>
                <a:uFillTx/>
              </a:rPr>
              <a:t>Enabling universal access to essential digital skills</a:t>
            </a:r>
          </a:p>
        </p:txBody>
      </p:sp>
      <p:sp>
        <p:nvSpPr>
          <p:cNvPr id="51" name="TextBox 50">
            <a:extLst>
              <a:ext uri="{FF2B5EF4-FFF2-40B4-BE49-F238E27FC236}">
                <a16:creationId xmlns:a16="http://schemas.microsoft.com/office/drawing/2014/main" id="{8E7DEB94-18EF-F6A3-04FA-CAF9DABDCC68}"/>
              </a:ext>
            </a:extLst>
          </p:cNvPr>
          <p:cNvSpPr txBox="1"/>
          <p:nvPr/>
        </p:nvSpPr>
        <p:spPr>
          <a:xfrm>
            <a:off x="1517957" y="9722676"/>
            <a:ext cx="4883794" cy="276999"/>
          </a:xfrm>
          <a:prstGeom prst="rect">
            <a:avLst/>
          </a:prstGeom>
          <a:noFill/>
        </p:spPr>
        <p:txBody>
          <a:bodyPr wrap="square" rtlCol="0">
            <a:spAutoFit/>
          </a:bodyPr>
          <a:lstStyle/>
          <a:p>
            <a:pPr algn="ctr"/>
            <a:r>
              <a:rPr lang="en-US" sz="1200" dirty="0">
                <a:latin typeface="+mn-lt"/>
              </a:rPr>
              <a:t>See page 2 Digital Literacy Courses</a:t>
            </a:r>
          </a:p>
        </p:txBody>
      </p:sp>
      <p:graphicFrame>
        <p:nvGraphicFramePr>
          <p:cNvPr id="52" name="Table 51">
            <a:extLst>
              <a:ext uri="{FF2B5EF4-FFF2-40B4-BE49-F238E27FC236}">
                <a16:creationId xmlns:a16="http://schemas.microsoft.com/office/drawing/2014/main" id="{4A68088B-E05E-F392-B522-57F42A7D6E97}"/>
              </a:ext>
            </a:extLst>
          </p:cNvPr>
          <p:cNvGraphicFramePr>
            <a:graphicFrameLocks noGrp="1"/>
          </p:cNvGraphicFramePr>
          <p:nvPr>
            <p:extLst>
              <p:ext uri="{D42A27DB-BD31-4B8C-83A1-F6EECF244321}">
                <p14:modId xmlns:p14="http://schemas.microsoft.com/office/powerpoint/2010/main" val="2312147483"/>
              </p:ext>
            </p:extLst>
          </p:nvPr>
        </p:nvGraphicFramePr>
        <p:xfrm>
          <a:off x="132825" y="4672677"/>
          <a:ext cx="7506750" cy="4446052"/>
        </p:xfrm>
        <a:graphic>
          <a:graphicData uri="http://schemas.openxmlformats.org/drawingml/2006/table">
            <a:tbl>
              <a:tblPr firstRow="1" bandRow="1">
                <a:tableStyleId>{5C22544A-7EE6-4342-B048-85BDC9FD1C3A}</a:tableStyleId>
              </a:tblPr>
              <a:tblGrid>
                <a:gridCol w="1067812">
                  <a:extLst>
                    <a:ext uri="{9D8B030D-6E8A-4147-A177-3AD203B41FA5}">
                      <a16:colId xmlns:a16="http://schemas.microsoft.com/office/drawing/2014/main" val="3790085356"/>
                    </a:ext>
                  </a:extLst>
                </a:gridCol>
                <a:gridCol w="1281306">
                  <a:extLst>
                    <a:ext uri="{9D8B030D-6E8A-4147-A177-3AD203B41FA5}">
                      <a16:colId xmlns:a16="http://schemas.microsoft.com/office/drawing/2014/main" val="1494367788"/>
                    </a:ext>
                  </a:extLst>
                </a:gridCol>
                <a:gridCol w="1190171">
                  <a:extLst>
                    <a:ext uri="{9D8B030D-6E8A-4147-A177-3AD203B41FA5}">
                      <a16:colId xmlns:a16="http://schemas.microsoft.com/office/drawing/2014/main" val="2200489802"/>
                    </a:ext>
                  </a:extLst>
                </a:gridCol>
                <a:gridCol w="1248229">
                  <a:extLst>
                    <a:ext uri="{9D8B030D-6E8A-4147-A177-3AD203B41FA5}">
                      <a16:colId xmlns:a16="http://schemas.microsoft.com/office/drawing/2014/main" val="1198268583"/>
                    </a:ext>
                  </a:extLst>
                </a:gridCol>
                <a:gridCol w="1468107">
                  <a:extLst>
                    <a:ext uri="{9D8B030D-6E8A-4147-A177-3AD203B41FA5}">
                      <a16:colId xmlns:a16="http://schemas.microsoft.com/office/drawing/2014/main" val="1616838442"/>
                    </a:ext>
                  </a:extLst>
                </a:gridCol>
                <a:gridCol w="1251125">
                  <a:extLst>
                    <a:ext uri="{9D8B030D-6E8A-4147-A177-3AD203B41FA5}">
                      <a16:colId xmlns:a16="http://schemas.microsoft.com/office/drawing/2014/main" val="4160318701"/>
                    </a:ext>
                  </a:extLst>
                </a:gridCol>
              </a:tblGrid>
              <a:tr h="749606">
                <a:tc>
                  <a:txBody>
                    <a:bodyPr/>
                    <a:lstStyle/>
                    <a:p>
                      <a:pPr algn="ctr"/>
                      <a:r>
                        <a:rPr lang="en-US" sz="1200" dirty="0"/>
                        <a:t>Languages</a:t>
                      </a:r>
                    </a:p>
                  </a:txBody>
                  <a:tcPr/>
                </a:tc>
                <a:tc>
                  <a:txBody>
                    <a:bodyPr/>
                    <a:lstStyle/>
                    <a:p>
                      <a:pPr algn="ctr"/>
                      <a:r>
                        <a:rPr lang="en-US" sz="1200" dirty="0"/>
                        <a:t>Getting Started with Microsoft 365 </a:t>
                      </a:r>
                    </a:p>
                  </a:txBody>
                  <a:tcPr/>
                </a:tc>
                <a:tc>
                  <a:txBody>
                    <a:bodyPr/>
                    <a:lstStyle/>
                    <a:p>
                      <a:pPr algn="ctr"/>
                      <a:r>
                        <a:rPr lang="en-US" sz="1200" dirty="0"/>
                        <a:t>Collaborating with Microsoft 365</a:t>
                      </a:r>
                    </a:p>
                  </a:txBody>
                  <a:tcPr/>
                </a:tc>
                <a:tc>
                  <a:txBody>
                    <a:bodyPr/>
                    <a:lstStyle/>
                    <a:p>
                      <a:pPr algn="ctr"/>
                      <a:r>
                        <a:rPr lang="en-US" sz="1200" dirty="0"/>
                        <a:t>Managing Data with Microsoft 365 </a:t>
                      </a:r>
                    </a:p>
                  </a:txBody>
                  <a:tcPr/>
                </a:tc>
                <a:tc>
                  <a:txBody>
                    <a:bodyPr/>
                    <a:lstStyle/>
                    <a:p>
                      <a:pPr algn="ctr"/>
                      <a:r>
                        <a:rPr lang="en-US" sz="1200" dirty="0"/>
                        <a:t>Managing Projects with Microsoft 365 </a:t>
                      </a:r>
                    </a:p>
                  </a:txBody>
                  <a:tcPr/>
                </a:tc>
                <a:tc>
                  <a:txBody>
                    <a:bodyPr/>
                    <a:lstStyle/>
                    <a:p>
                      <a:pPr algn="ctr"/>
                      <a:r>
                        <a:rPr lang="en-US" sz="1200" dirty="0"/>
                        <a:t>Optimizing Your Work with Microsoft 365 </a:t>
                      </a:r>
                    </a:p>
                  </a:txBody>
                  <a:tcPr/>
                </a:tc>
                <a:extLst>
                  <a:ext uri="{0D108BD9-81ED-4DB2-BD59-A6C34878D82A}">
                    <a16:rowId xmlns:a16="http://schemas.microsoft.com/office/drawing/2014/main" val="1131693710"/>
                  </a:ext>
                </a:extLst>
              </a:tr>
              <a:tr h="329372">
                <a:tc>
                  <a:txBody>
                    <a:bodyPr/>
                    <a:lstStyle/>
                    <a:p>
                      <a:r>
                        <a:rPr lang="en-US" sz="1200" dirty="0"/>
                        <a:t>English</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641238576"/>
                  </a:ext>
                </a:extLst>
              </a:tr>
              <a:tr h="329372">
                <a:tc>
                  <a:txBody>
                    <a:bodyPr/>
                    <a:lstStyle/>
                    <a:p>
                      <a:r>
                        <a:rPr lang="en-US" sz="1200" dirty="0"/>
                        <a:t>Spanish</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1667231204"/>
                  </a:ext>
                </a:extLst>
              </a:tr>
              <a:tr h="329372">
                <a:tc>
                  <a:txBody>
                    <a:bodyPr/>
                    <a:lstStyle/>
                    <a:p>
                      <a:r>
                        <a:rPr lang="en-US" sz="1200" dirty="0"/>
                        <a:t>Portuguese</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3040523282"/>
                  </a:ext>
                </a:extLst>
              </a:tr>
              <a:tr h="329372">
                <a:tc>
                  <a:txBody>
                    <a:bodyPr/>
                    <a:lstStyle/>
                    <a:p>
                      <a:r>
                        <a:rPr lang="en-US" sz="1200" dirty="0"/>
                        <a:t>French</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3226967855"/>
                  </a:ext>
                </a:extLst>
              </a:tr>
              <a:tr h="329372">
                <a:tc>
                  <a:txBody>
                    <a:bodyPr/>
                    <a:lstStyle/>
                    <a:p>
                      <a:r>
                        <a:rPr lang="en-US" sz="1200" dirty="0"/>
                        <a:t>Hindi</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2401809873"/>
                  </a:ext>
                </a:extLst>
              </a:tr>
              <a:tr h="329372">
                <a:tc>
                  <a:txBody>
                    <a:bodyPr/>
                    <a:lstStyle/>
                    <a:p>
                      <a:r>
                        <a:rPr lang="en-US" sz="1200" dirty="0"/>
                        <a:t>Arabic</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2780461910"/>
                  </a:ext>
                </a:extLst>
              </a:tr>
              <a:tr h="329372">
                <a:tc>
                  <a:txBody>
                    <a:bodyPr/>
                    <a:lstStyle/>
                    <a:p>
                      <a:r>
                        <a:rPr lang="en-US" sz="1200" dirty="0"/>
                        <a:t>Japanese</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248422760"/>
                  </a:ext>
                </a:extLst>
              </a:tr>
              <a:tr h="329372">
                <a:tc>
                  <a:txBody>
                    <a:bodyPr/>
                    <a:lstStyle/>
                    <a:p>
                      <a:r>
                        <a:rPr lang="en-US" sz="1200" dirty="0"/>
                        <a:t>German</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3927316763"/>
                  </a:ext>
                </a:extLst>
              </a:tr>
              <a:tr h="329372">
                <a:tc>
                  <a:txBody>
                    <a:bodyPr/>
                    <a:lstStyle/>
                    <a:p>
                      <a:r>
                        <a:rPr lang="en-US" sz="1200" dirty="0"/>
                        <a:t>Chinese</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3640766048"/>
                  </a:ext>
                </a:extLst>
              </a:tr>
              <a:tr h="329372">
                <a:tc>
                  <a:txBody>
                    <a:bodyPr/>
                    <a:lstStyle/>
                    <a:p>
                      <a:r>
                        <a:rPr lang="en-US" sz="1200" dirty="0"/>
                        <a:t>Korean</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145599357"/>
                  </a:ext>
                </a:extLst>
              </a:tr>
              <a:tr h="329372">
                <a:tc>
                  <a:txBody>
                    <a:bodyPr/>
                    <a:lstStyle/>
                    <a:p>
                      <a:r>
                        <a:rPr lang="en-US" sz="1200" dirty="0"/>
                        <a:t>Ukrainian</a:t>
                      </a:r>
                    </a:p>
                  </a:txBody>
                  <a:tcPr/>
                </a:tc>
                <a:tc>
                  <a:txBody>
                    <a:bodyPr/>
                    <a:lstStyle/>
                    <a:p>
                      <a:pPr algn="ctr"/>
                      <a:r>
                        <a:rPr lang="en-US" sz="1100" dirty="0"/>
                        <a:t>Getting Started</a:t>
                      </a:r>
                    </a:p>
                  </a:txBody>
                  <a:tcPr/>
                </a:tc>
                <a:tc>
                  <a:txBody>
                    <a:bodyPr/>
                    <a:lstStyle/>
                    <a:p>
                      <a:pPr algn="ctr"/>
                      <a:r>
                        <a:rPr lang="en-US" sz="1100" dirty="0"/>
                        <a:t>Collaborating</a:t>
                      </a:r>
                    </a:p>
                  </a:txBody>
                  <a:tcPr/>
                </a:tc>
                <a:tc>
                  <a:txBody>
                    <a:bodyPr/>
                    <a:lstStyle/>
                    <a:p>
                      <a:pPr algn="ctr"/>
                      <a:r>
                        <a:rPr lang="en-US" sz="1100" dirty="0"/>
                        <a:t>Managing Data</a:t>
                      </a:r>
                    </a:p>
                  </a:txBody>
                  <a:tcPr/>
                </a:tc>
                <a:tc>
                  <a:txBody>
                    <a:bodyPr/>
                    <a:lstStyle/>
                    <a:p>
                      <a:pPr algn="ctr"/>
                      <a:r>
                        <a:rPr lang="en-US" sz="1100" dirty="0"/>
                        <a:t>Managing Projects</a:t>
                      </a:r>
                    </a:p>
                  </a:txBody>
                  <a:tcPr/>
                </a:tc>
                <a:tc>
                  <a:txBody>
                    <a:bodyPr/>
                    <a:lstStyle/>
                    <a:p>
                      <a:pPr algn="ctr"/>
                      <a:r>
                        <a:rPr lang="en-US" sz="1100" dirty="0"/>
                        <a:t>Optimizing</a:t>
                      </a:r>
                    </a:p>
                  </a:txBody>
                  <a:tcPr/>
                </a:tc>
                <a:extLst>
                  <a:ext uri="{0D108BD9-81ED-4DB2-BD59-A6C34878D82A}">
                    <a16:rowId xmlns:a16="http://schemas.microsoft.com/office/drawing/2014/main" val="147088733"/>
                  </a:ext>
                </a:extLst>
              </a:tr>
            </a:tbl>
          </a:graphicData>
        </a:graphic>
      </p:graphicFrame>
      <p:sp>
        <p:nvSpPr>
          <p:cNvPr id="54" name="TextBox 53">
            <a:extLst>
              <a:ext uri="{FF2B5EF4-FFF2-40B4-BE49-F238E27FC236}">
                <a16:creationId xmlns:a16="http://schemas.microsoft.com/office/drawing/2014/main" id="{548016BC-BF37-3DB9-48E0-7E349523007C}"/>
              </a:ext>
            </a:extLst>
          </p:cNvPr>
          <p:cNvSpPr txBox="1"/>
          <p:nvPr/>
        </p:nvSpPr>
        <p:spPr>
          <a:xfrm>
            <a:off x="132825" y="4266007"/>
            <a:ext cx="2160225" cy="307777"/>
          </a:xfrm>
          <a:prstGeom prst="rect">
            <a:avLst/>
          </a:prstGeom>
          <a:noFill/>
        </p:spPr>
        <p:txBody>
          <a:bodyPr wrap="square">
            <a:spAutoFit/>
          </a:bodyPr>
          <a:lstStyle/>
          <a:p>
            <a:pPr marL="12700" algn="l">
              <a:spcAft>
                <a:spcPts val="300"/>
              </a:spcAft>
            </a:pPr>
            <a:r>
              <a:rPr lang="en-US" sz="1400" b="1" dirty="0">
                <a:solidFill>
                  <a:schemeClr val="accent1">
                    <a:lumMod val="75000"/>
                  </a:schemeClr>
                </a:solidFill>
                <a:latin typeface="+mn-lt"/>
                <a:cs typeface="Segoe Sans Display"/>
              </a:rPr>
              <a:t>Microsoft 365 Courses:</a:t>
            </a:r>
          </a:p>
        </p:txBody>
      </p:sp>
    </p:spTree>
    <p:extLst>
      <p:ext uri="{BB962C8B-B14F-4D97-AF65-F5344CB8AC3E}">
        <p14:creationId xmlns:p14="http://schemas.microsoft.com/office/powerpoint/2010/main" val="176555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7B2BD12C-B9C4-383B-F115-6EC0F6AC267F}"/>
              </a:ext>
            </a:extLst>
          </p:cNvPr>
          <p:cNvSpPr/>
          <p:nvPr/>
        </p:nvSpPr>
        <p:spPr>
          <a:xfrm>
            <a:off x="159463" y="1342278"/>
            <a:ext cx="7513187" cy="272585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8338083-7629-05E7-51C6-8ACBBC3DAD3A}"/>
              </a:ext>
              <a:ext uri="{C183D7F6-B498-43B3-948B-1728B52AA6E4}">
                <adec:decorative xmlns:adec="http://schemas.microsoft.com/office/drawing/2017/decorative" val="1"/>
              </a:ext>
            </a:extLst>
          </p:cNvPr>
          <p:cNvSpPr/>
          <p:nvPr/>
        </p:nvSpPr>
        <p:spPr>
          <a:xfrm>
            <a:off x="0" y="0"/>
            <a:ext cx="7772400" cy="1260909"/>
          </a:xfrm>
          <a:prstGeom prst="rect">
            <a:avLst/>
          </a:prstGeom>
          <a:solidFill>
            <a:srgbClr val="233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40F2984-56B7-15B9-C663-157E6A69C3DD}"/>
              </a:ext>
            </a:extLst>
          </p:cNvPr>
          <p:cNvSpPr>
            <a:spLocks noGrp="1"/>
          </p:cNvSpPr>
          <p:nvPr>
            <p:ph type="ctrTitle"/>
          </p:nvPr>
        </p:nvSpPr>
        <p:spPr>
          <a:xfrm>
            <a:off x="333486" y="383165"/>
            <a:ext cx="6724650" cy="535531"/>
          </a:xfrm>
        </p:spPr>
        <p:txBody>
          <a:bodyPr/>
          <a:lstStyle/>
          <a:p>
            <a:r>
              <a:rPr lang="en-US" dirty="0"/>
              <a:t>Microsoft 365 and Digital Literacy</a:t>
            </a:r>
          </a:p>
        </p:txBody>
      </p:sp>
      <p:pic>
        <p:nvPicPr>
          <p:cNvPr id="2" name="Picture 1" descr="Microsoft logo">
            <a:extLst>
              <a:ext uri="{FF2B5EF4-FFF2-40B4-BE49-F238E27FC236}">
                <a16:creationId xmlns:a16="http://schemas.microsoft.com/office/drawing/2014/main" id="{AE075599-D18E-29E3-53C0-D8BBE30EA46A}"/>
              </a:ext>
            </a:extLst>
          </p:cNvPr>
          <p:cNvPicPr>
            <a:picLocks noChangeAspect="1"/>
          </p:cNvPicPr>
          <p:nvPr/>
        </p:nvPicPr>
        <p:blipFill>
          <a:blip r:embed="rId3"/>
          <a:stretch>
            <a:fillRect/>
          </a:stretch>
        </p:blipFill>
        <p:spPr>
          <a:xfrm>
            <a:off x="106813" y="130573"/>
            <a:ext cx="816590" cy="175545"/>
          </a:xfrm>
          <a:prstGeom prst="rect">
            <a:avLst/>
          </a:prstGeom>
        </p:spPr>
      </p:pic>
      <p:sp>
        <p:nvSpPr>
          <p:cNvPr id="46" name="TextBox 45">
            <a:extLst>
              <a:ext uri="{FF2B5EF4-FFF2-40B4-BE49-F238E27FC236}">
                <a16:creationId xmlns:a16="http://schemas.microsoft.com/office/drawing/2014/main" id="{7CDE2AAE-5399-2793-EE19-964CA31166E2}"/>
              </a:ext>
            </a:extLst>
          </p:cNvPr>
          <p:cNvSpPr txBox="1"/>
          <p:nvPr/>
        </p:nvSpPr>
        <p:spPr>
          <a:xfrm>
            <a:off x="333486" y="1519744"/>
            <a:ext cx="7178022" cy="280846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normalizeH="0" baseline="0" noProof="0" dirty="0">
                <a:ln>
                  <a:noFill/>
                </a:ln>
                <a:solidFill>
                  <a:srgbClr val="000000"/>
                </a:solidFill>
                <a:effectLst/>
                <a:uLnTx/>
                <a:uFillTx/>
                <a:latin typeface="+mn-lt"/>
                <a:cs typeface="Segoe UI" panose="020B0502040204020203" pitchFamily="34" charset="0"/>
              </a:rPr>
              <a:t>Our learning pathways are available on LinkedIn Learning to millions of people around the world. These pathways provide valuable resources for learners across the world. However, we recognize that learners often require additional support and guidance to maximize their learning experience.</a:t>
            </a:r>
            <a:endParaRPr lang="en-US" sz="1200" kern="1200" dirty="0">
              <a:solidFill>
                <a:srgbClr val="000000"/>
              </a:solidFill>
              <a:latin typeface="+mn-lt"/>
              <a:cs typeface="Segoe UI" panose="020B0502040204020203" pitchFamily="34" charset="0"/>
            </a:endParaRPr>
          </a:p>
          <a:p>
            <a:pPr marL="12700" algn="l">
              <a:spcAft>
                <a:spcPts val="300"/>
              </a:spcAft>
            </a:pPr>
            <a:r>
              <a:rPr lang="en-US" sz="1200" b="1" dirty="0">
                <a:solidFill>
                  <a:schemeClr val="accent1">
                    <a:lumMod val="75000"/>
                  </a:schemeClr>
                </a:solidFill>
                <a:latin typeface="+mn-lt"/>
                <a:cs typeface="Segoe Sans Display"/>
              </a:rPr>
              <a:t>What’s included in the courses</a:t>
            </a:r>
          </a:p>
          <a:p>
            <a:pPr marL="12700" marR="5080" algn="l">
              <a:spcAft>
                <a:spcPts val="500"/>
              </a:spcAft>
            </a:pPr>
            <a:r>
              <a:rPr lang="en-US" sz="1200" dirty="0">
                <a:solidFill>
                  <a:schemeClr val="tx1"/>
                </a:solidFill>
                <a:latin typeface="+mn-lt"/>
                <a:ea typeface="+mn-lt"/>
                <a:cs typeface="+mn-lt"/>
              </a:rPr>
              <a:t>Please use a reliable internet connection when downloading course content as the files are large.</a:t>
            </a:r>
            <a:endParaRPr lang="en-US" sz="1200" dirty="0">
              <a:solidFill>
                <a:schemeClr val="tx1"/>
              </a:solidFill>
              <a:latin typeface="+mn-lt"/>
            </a:endParaRPr>
          </a:p>
          <a:p>
            <a:pPr marL="12700" marR="5080" algn="l">
              <a:spcAft>
                <a:spcPts val="500"/>
              </a:spcAft>
            </a:pPr>
            <a:r>
              <a:rPr lang="en-US" sz="1200" dirty="0">
                <a:solidFill>
                  <a:schemeClr val="accent1">
                    <a:lumMod val="75000"/>
                  </a:schemeClr>
                </a:solidFill>
                <a:latin typeface="+mn-lt"/>
                <a:cs typeface="Segoe Sans Display Hairline"/>
              </a:rPr>
              <a:t>Learning objectives: </a:t>
            </a:r>
            <a:r>
              <a:rPr lang="en-US" sz="1200" dirty="0">
                <a:solidFill>
                  <a:schemeClr val="tx1"/>
                </a:solidFill>
                <a:latin typeface="+mn-lt"/>
                <a:cs typeface="Segoe Sans Display Hairline"/>
              </a:rPr>
              <a:t>Goals expected to achieve by the end of each course. </a:t>
            </a:r>
            <a:endParaRPr lang="en-US" sz="1200" dirty="0">
              <a:solidFill>
                <a:schemeClr val="tx1"/>
              </a:solidFill>
              <a:latin typeface="+mn-lt"/>
            </a:endParaRPr>
          </a:p>
          <a:p>
            <a:pPr marL="12700" marR="5080" algn="l">
              <a:spcAft>
                <a:spcPts val="500"/>
              </a:spcAft>
            </a:pPr>
            <a:r>
              <a:rPr lang="en-US" sz="1200" dirty="0">
                <a:solidFill>
                  <a:schemeClr val="accent1">
                    <a:lumMod val="75000"/>
                  </a:schemeClr>
                </a:solidFill>
                <a:latin typeface="+mn-lt"/>
                <a:cs typeface="Segoe Sans Display Hairline"/>
              </a:rPr>
              <a:t>Text content: </a:t>
            </a:r>
            <a:r>
              <a:rPr lang="en-US" sz="1200" dirty="0">
                <a:solidFill>
                  <a:schemeClr val="tx1"/>
                </a:solidFill>
                <a:latin typeface="+mn-lt"/>
                <a:cs typeface="Segoe Sans Display Hairline"/>
              </a:rPr>
              <a:t>Main learning content of the courses. </a:t>
            </a:r>
          </a:p>
          <a:p>
            <a:pPr marL="12700" marR="5080" algn="l">
              <a:spcAft>
                <a:spcPts val="500"/>
              </a:spcAft>
            </a:pPr>
            <a:r>
              <a:rPr lang="en-US" sz="1200" dirty="0">
                <a:solidFill>
                  <a:schemeClr val="accent1">
                    <a:lumMod val="75000"/>
                  </a:schemeClr>
                </a:solidFill>
                <a:latin typeface="+mn-lt"/>
                <a:cs typeface="Segoe Sans Display Hairline"/>
              </a:rPr>
              <a:t>Videos: </a:t>
            </a:r>
            <a:r>
              <a:rPr lang="en-US" sz="1200" dirty="0">
                <a:solidFill>
                  <a:schemeClr val="tx1"/>
                </a:solidFill>
                <a:latin typeface="+mn-lt"/>
                <a:cs typeface="Segoe Sans Display Hairline"/>
              </a:rPr>
              <a:t>Short informational videos that supplement the text content. </a:t>
            </a:r>
            <a:endParaRPr lang="en-US" sz="1200" dirty="0">
              <a:solidFill>
                <a:schemeClr val="tx1"/>
              </a:solidFill>
              <a:latin typeface="+mn-lt"/>
              <a:cs typeface="Segoe Sans Display Hairline" pitchFamily="2" charset="0"/>
            </a:endParaRPr>
          </a:p>
          <a:p>
            <a:pPr marL="12700" marR="5080" algn="l">
              <a:spcAft>
                <a:spcPts val="500"/>
              </a:spcAft>
            </a:pPr>
            <a:r>
              <a:rPr lang="en-US" sz="1200" dirty="0">
                <a:solidFill>
                  <a:schemeClr val="accent1">
                    <a:lumMod val="75000"/>
                  </a:schemeClr>
                </a:solidFill>
                <a:latin typeface="+mn-lt"/>
                <a:cs typeface="Segoe Sans Display Hairline"/>
              </a:rPr>
              <a:t>Activities: </a:t>
            </a:r>
            <a:r>
              <a:rPr lang="en-US" sz="1200" dirty="0">
                <a:solidFill>
                  <a:schemeClr val="tx1"/>
                </a:solidFill>
                <a:latin typeface="+mn-lt"/>
                <a:cs typeface="Segoe Sans Display Hairline"/>
              </a:rPr>
              <a:t>For both learners and trainers to complete to reinforce their understanding of each course.</a:t>
            </a:r>
          </a:p>
          <a:p>
            <a:pPr marL="12700" marR="5080" algn="l">
              <a:spcAft>
                <a:spcPts val="500"/>
              </a:spcAft>
            </a:pPr>
            <a:r>
              <a:rPr lang="en-US" sz="1200" dirty="0">
                <a:solidFill>
                  <a:schemeClr val="accent1">
                    <a:lumMod val="75000"/>
                  </a:schemeClr>
                </a:solidFill>
                <a:latin typeface="+mn-lt"/>
                <a:cs typeface="Segoe Sans Display Hairline"/>
              </a:rPr>
              <a:t>Caption files: </a:t>
            </a:r>
            <a:r>
              <a:rPr lang="en-US" sz="1200" dirty="0">
                <a:solidFill>
                  <a:schemeClr val="tx1"/>
                </a:solidFill>
                <a:latin typeface="+mn-lt"/>
                <a:cs typeface="Segoe Sans Display Hairline"/>
              </a:rPr>
              <a:t>Caption files for the videos are available in TXT, SRT, and VTT form. </a:t>
            </a:r>
            <a:r>
              <a:rPr lang="en-US" sz="1200" dirty="0">
                <a:solidFill>
                  <a:schemeClr val="tx1"/>
                </a:solidFill>
                <a:latin typeface="+mn-lt"/>
                <a:cs typeface="Segoe Sans Display Hairline" pitchFamily="2" charset="0"/>
              </a:rPr>
              <a:t> </a:t>
            </a:r>
            <a:r>
              <a:rPr lang="en-US" sz="1200" dirty="0">
                <a:solidFill>
                  <a:schemeClr val="tx1"/>
                </a:solidFill>
                <a:latin typeface="+mn-lt"/>
                <a:cs typeface="Segoe Sans Display Hairline"/>
              </a:rPr>
              <a:t>Note: Arabic does not have caption files.</a:t>
            </a:r>
            <a:endParaRPr lang="en-US" sz="1200" dirty="0">
              <a:solidFill>
                <a:schemeClr val="tx1"/>
              </a:solidFill>
              <a:latin typeface="+mn-lt"/>
            </a:endParaRPr>
          </a:p>
          <a:p>
            <a:pPr marL="57150" marR="0" lvl="0" algn="l" defTabSz="457200" rtl="0" eaLnBrk="1" fontAlgn="auto" latinLnBrk="0" hangingPunct="1">
              <a:lnSpc>
                <a:spcPct val="100000"/>
              </a:lnSpc>
              <a:spcBef>
                <a:spcPts val="0"/>
              </a:spcBef>
              <a:spcAft>
                <a:spcPts val="1200"/>
              </a:spcAft>
              <a:buClrTx/>
              <a:buSzTx/>
              <a:tabLst/>
              <a:defRPr/>
            </a:pPr>
            <a:endParaRPr kumimoji="0" lang="en-US" sz="1200" b="0" i="0" u="none" strike="noStrike" kern="1200" cap="none" normalizeH="0" baseline="0" noProof="0" dirty="0">
              <a:ln>
                <a:noFill/>
              </a:ln>
              <a:solidFill>
                <a:srgbClr val="000000"/>
              </a:solidFill>
              <a:effectLst/>
              <a:uLnTx/>
              <a:uFillTx/>
              <a:latin typeface="+mn-lt"/>
              <a:cs typeface="Segoe UI" panose="020B0502040204020203" pitchFamily="34" charset="0"/>
            </a:endParaRPr>
          </a:p>
        </p:txBody>
      </p:sp>
      <p:sp>
        <p:nvSpPr>
          <p:cNvPr id="47" name="Subtitle 5">
            <a:extLst>
              <a:ext uri="{FF2B5EF4-FFF2-40B4-BE49-F238E27FC236}">
                <a16:creationId xmlns:a16="http://schemas.microsoft.com/office/drawing/2014/main" id="{119B83A5-649E-215A-8DD7-AD140DD4C2DA}"/>
              </a:ext>
            </a:extLst>
          </p:cNvPr>
          <p:cNvSpPr txBox="1">
            <a:spLocks/>
          </p:cNvSpPr>
          <p:nvPr/>
        </p:nvSpPr>
        <p:spPr>
          <a:xfrm>
            <a:off x="337691" y="845430"/>
            <a:ext cx="7378755" cy="276999"/>
          </a:xfrm>
          <a:prstGeom prst="rect">
            <a:avLst/>
          </a:prstGeom>
        </p:spPr>
        <p:txBody>
          <a:bodyPr vert="horz" wrap="square" lIns="0" tIns="0" rIns="0" bIns="0" rtlCol="0" anchor="ctr">
            <a:spAutoFit/>
          </a:bodyPr>
          <a:lstStyle>
            <a:defPPr>
              <a:defRPr lang="en-US"/>
            </a:defPPr>
            <a:lvl1pPr indent="0" defTabSz="777240">
              <a:lnSpc>
                <a:spcPct val="100000"/>
              </a:lnSpc>
              <a:spcBef>
                <a:spcPts val="850"/>
              </a:spcBef>
              <a:buFont typeface="Arial" panose="020B0604020202020204" pitchFamily="34" charset="0"/>
              <a:buNone/>
              <a:defRPr cap="none" baseline="0">
                <a:solidFill>
                  <a:schemeClr val="tx2"/>
                </a:solidFill>
                <a:latin typeface="+mj-lt"/>
                <a:ea typeface="+mj-ea"/>
                <a:cs typeface="+mj-cs"/>
              </a:defRPr>
            </a:lvl1pPr>
            <a:lvl2pPr marL="582930" indent="-194310" defTabSz="777240">
              <a:lnSpc>
                <a:spcPct val="90000"/>
              </a:lnSpc>
              <a:spcBef>
                <a:spcPts val="425"/>
              </a:spcBef>
              <a:buFont typeface="Arial" panose="020B0604020202020204" pitchFamily="34" charset="0"/>
              <a:buChar char="•"/>
              <a:defRPr sz="2040"/>
            </a:lvl2pPr>
            <a:lvl3pPr marL="971550" indent="-194310" defTabSz="777240">
              <a:lnSpc>
                <a:spcPct val="90000"/>
              </a:lnSpc>
              <a:spcBef>
                <a:spcPts val="425"/>
              </a:spcBef>
              <a:buFont typeface="Arial" panose="020B0604020202020204" pitchFamily="34" charset="0"/>
              <a:buChar char="•"/>
              <a:defRPr sz="1700"/>
            </a:lvl3pPr>
            <a:lvl4pPr marL="1360170" indent="-194310" defTabSz="777240">
              <a:lnSpc>
                <a:spcPct val="90000"/>
              </a:lnSpc>
              <a:spcBef>
                <a:spcPts val="425"/>
              </a:spcBef>
              <a:buFont typeface="Arial" panose="020B0604020202020204" pitchFamily="34" charset="0"/>
              <a:buChar char="•"/>
              <a:defRPr sz="1530"/>
            </a:lvl4pPr>
            <a:lvl5pPr marL="1748790" indent="-194310" defTabSz="777240">
              <a:lnSpc>
                <a:spcPct val="90000"/>
              </a:lnSpc>
              <a:spcBef>
                <a:spcPts val="425"/>
              </a:spcBef>
              <a:buFont typeface="Arial" panose="020B0604020202020204" pitchFamily="34" charset="0"/>
              <a:buChar char="•"/>
              <a:defRPr sz="1530"/>
            </a:lvl5pPr>
            <a:lvl6pPr marL="2137410" indent="-194310" defTabSz="777240">
              <a:lnSpc>
                <a:spcPct val="90000"/>
              </a:lnSpc>
              <a:spcBef>
                <a:spcPts val="425"/>
              </a:spcBef>
              <a:buFont typeface="Arial" panose="020B0604020202020204" pitchFamily="34" charset="0"/>
              <a:buChar char="•"/>
              <a:defRPr sz="1530"/>
            </a:lvl6pPr>
            <a:lvl7pPr marL="2526030" indent="-194310" defTabSz="777240">
              <a:lnSpc>
                <a:spcPct val="90000"/>
              </a:lnSpc>
              <a:spcBef>
                <a:spcPts val="425"/>
              </a:spcBef>
              <a:buFont typeface="Arial" panose="020B0604020202020204" pitchFamily="34" charset="0"/>
              <a:buChar char="•"/>
              <a:defRPr sz="1530"/>
            </a:lvl7pPr>
            <a:lvl8pPr marL="2914650" indent="-194310" defTabSz="777240">
              <a:lnSpc>
                <a:spcPct val="90000"/>
              </a:lnSpc>
              <a:spcBef>
                <a:spcPts val="425"/>
              </a:spcBef>
              <a:buFont typeface="Arial" panose="020B0604020202020204" pitchFamily="34" charset="0"/>
              <a:buChar char="•"/>
              <a:defRPr sz="1530"/>
            </a:lvl8pPr>
            <a:lvl9pPr marL="3303270" indent="-194310" defTabSz="777240">
              <a:lnSpc>
                <a:spcPct val="90000"/>
              </a:lnSpc>
              <a:spcBef>
                <a:spcPts val="425"/>
              </a:spcBef>
              <a:buFont typeface="Arial" panose="020B0604020202020204" pitchFamily="34" charset="0"/>
              <a:buChar char="•"/>
              <a:defRPr sz="1530"/>
            </a:lvl9pPr>
          </a:lstStyle>
          <a:p>
            <a:pPr marL="0" marR="0" lvl="0" indent="0" algn="l" defTabSz="777240" rtl="0" eaLnBrk="1" fontAlgn="auto" latinLnBrk="0" hangingPunct="1">
              <a:spcBef>
                <a:spcPts val="850"/>
              </a:spcBef>
              <a:spcAft>
                <a:spcPts val="0"/>
              </a:spcAft>
              <a:buClrTx/>
              <a:buSzTx/>
              <a:buFont typeface="Arial" panose="020B0604020202020204" pitchFamily="34" charset="0"/>
              <a:buNone/>
              <a:tabLst/>
              <a:defRPr/>
            </a:pPr>
            <a:r>
              <a:rPr kumimoji="0" lang="en-US" b="0" i="0" u="none" strike="noStrike" kern="1200" cap="none" normalizeH="0" baseline="0" noProof="0" dirty="0">
                <a:ln>
                  <a:noFill/>
                </a:ln>
                <a:solidFill>
                  <a:schemeClr val="bg1"/>
                </a:solidFill>
                <a:effectLst/>
                <a:uLnTx/>
                <a:uFillTx/>
              </a:rPr>
              <a:t>Enabling universal access to essential digital skills</a:t>
            </a:r>
          </a:p>
        </p:txBody>
      </p:sp>
      <p:graphicFrame>
        <p:nvGraphicFramePr>
          <p:cNvPr id="3" name="Table 2">
            <a:extLst>
              <a:ext uri="{FF2B5EF4-FFF2-40B4-BE49-F238E27FC236}">
                <a16:creationId xmlns:a16="http://schemas.microsoft.com/office/drawing/2014/main" id="{FECFCC2F-50A5-E59F-4B25-AF551FA73B32}"/>
              </a:ext>
            </a:extLst>
          </p:cNvPr>
          <p:cNvGraphicFramePr>
            <a:graphicFrameLocks noGrp="1"/>
          </p:cNvGraphicFramePr>
          <p:nvPr>
            <p:extLst>
              <p:ext uri="{D42A27DB-BD31-4B8C-83A1-F6EECF244321}">
                <p14:modId xmlns:p14="http://schemas.microsoft.com/office/powerpoint/2010/main" val="3292953285"/>
              </p:ext>
            </p:extLst>
          </p:nvPr>
        </p:nvGraphicFramePr>
        <p:xfrm>
          <a:off x="106813" y="4723455"/>
          <a:ext cx="7506747" cy="3956238"/>
        </p:xfrm>
        <a:graphic>
          <a:graphicData uri="http://schemas.openxmlformats.org/drawingml/2006/table">
            <a:tbl>
              <a:tblPr firstRow="1" bandRow="1">
                <a:tableStyleId>{5C22544A-7EE6-4342-B048-85BDC9FD1C3A}</a:tableStyleId>
              </a:tblPr>
              <a:tblGrid>
                <a:gridCol w="1535898">
                  <a:extLst>
                    <a:ext uri="{9D8B030D-6E8A-4147-A177-3AD203B41FA5}">
                      <a16:colId xmlns:a16="http://schemas.microsoft.com/office/drawing/2014/main" val="3790085356"/>
                    </a:ext>
                  </a:extLst>
                </a:gridCol>
                <a:gridCol w="2895600">
                  <a:extLst>
                    <a:ext uri="{9D8B030D-6E8A-4147-A177-3AD203B41FA5}">
                      <a16:colId xmlns:a16="http://schemas.microsoft.com/office/drawing/2014/main" val="1494367788"/>
                    </a:ext>
                  </a:extLst>
                </a:gridCol>
                <a:gridCol w="3075249">
                  <a:extLst>
                    <a:ext uri="{9D8B030D-6E8A-4147-A177-3AD203B41FA5}">
                      <a16:colId xmlns:a16="http://schemas.microsoft.com/office/drawing/2014/main" val="2200489802"/>
                    </a:ext>
                  </a:extLst>
                </a:gridCol>
              </a:tblGrid>
              <a:tr h="324544">
                <a:tc>
                  <a:txBody>
                    <a:bodyPr/>
                    <a:lstStyle/>
                    <a:p>
                      <a:pPr algn="ctr"/>
                      <a:r>
                        <a:rPr lang="en-US" sz="1200" dirty="0"/>
                        <a:t>Languages</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1131693710"/>
                  </a:ext>
                </a:extLst>
              </a:tr>
              <a:tr h="330154">
                <a:tc>
                  <a:txBody>
                    <a:bodyPr/>
                    <a:lstStyle/>
                    <a:p>
                      <a:r>
                        <a:rPr lang="en-US" sz="1400" dirty="0"/>
                        <a:t>English</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641238576"/>
                  </a:ext>
                </a:extLst>
              </a:tr>
              <a:tr h="330154">
                <a:tc>
                  <a:txBody>
                    <a:bodyPr/>
                    <a:lstStyle/>
                    <a:p>
                      <a:r>
                        <a:rPr lang="en-US" sz="1400" dirty="0"/>
                        <a:t>Spanish</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1667231204"/>
                  </a:ext>
                </a:extLst>
              </a:tr>
              <a:tr h="330154">
                <a:tc>
                  <a:txBody>
                    <a:bodyPr/>
                    <a:lstStyle/>
                    <a:p>
                      <a:r>
                        <a:rPr lang="en-US" sz="1400" dirty="0"/>
                        <a:t>Portuguese</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3040523282"/>
                  </a:ext>
                </a:extLst>
              </a:tr>
              <a:tr h="330154">
                <a:tc>
                  <a:txBody>
                    <a:bodyPr/>
                    <a:lstStyle/>
                    <a:p>
                      <a:r>
                        <a:rPr lang="en-US" sz="1400" dirty="0"/>
                        <a:t>French</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3226967855"/>
                  </a:ext>
                </a:extLst>
              </a:tr>
              <a:tr h="330154">
                <a:tc>
                  <a:txBody>
                    <a:bodyPr/>
                    <a:lstStyle/>
                    <a:p>
                      <a:r>
                        <a:rPr lang="en-US" sz="1400" dirty="0"/>
                        <a:t>Hindi</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2401809873"/>
                  </a:ext>
                </a:extLst>
              </a:tr>
              <a:tr h="330154">
                <a:tc>
                  <a:txBody>
                    <a:bodyPr/>
                    <a:lstStyle/>
                    <a:p>
                      <a:r>
                        <a:rPr lang="en-US" sz="1400" dirty="0"/>
                        <a:t>Arabic</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2780461910"/>
                  </a:ext>
                </a:extLst>
              </a:tr>
              <a:tr h="330154">
                <a:tc>
                  <a:txBody>
                    <a:bodyPr/>
                    <a:lstStyle/>
                    <a:p>
                      <a:r>
                        <a:rPr lang="en-US" sz="1400" dirty="0"/>
                        <a:t>Japanese</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248422760"/>
                  </a:ext>
                </a:extLst>
              </a:tr>
              <a:tr h="330154">
                <a:tc>
                  <a:txBody>
                    <a:bodyPr/>
                    <a:lstStyle/>
                    <a:p>
                      <a:r>
                        <a:rPr lang="en-US" sz="1400" dirty="0"/>
                        <a:t>German</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3927316763"/>
                  </a:ext>
                </a:extLst>
              </a:tr>
              <a:tr h="330154">
                <a:tc>
                  <a:txBody>
                    <a:bodyPr/>
                    <a:lstStyle/>
                    <a:p>
                      <a:r>
                        <a:rPr lang="en-US" sz="1400" dirty="0"/>
                        <a:t>Chinese</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3640766048"/>
                  </a:ext>
                </a:extLst>
              </a:tr>
              <a:tr h="330154">
                <a:tc>
                  <a:txBody>
                    <a:bodyPr/>
                    <a:lstStyle/>
                    <a:p>
                      <a:r>
                        <a:rPr lang="en-US" sz="1400" dirty="0"/>
                        <a:t>Korean</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145599357"/>
                  </a:ext>
                </a:extLst>
              </a:tr>
              <a:tr h="330154">
                <a:tc>
                  <a:txBody>
                    <a:bodyPr/>
                    <a:lstStyle/>
                    <a:p>
                      <a:r>
                        <a:rPr lang="en-US" sz="1400" dirty="0"/>
                        <a:t>Ukrainian</a:t>
                      </a:r>
                    </a:p>
                  </a:txBody>
                  <a:tcPr/>
                </a:tc>
                <a:tc>
                  <a:txBody>
                    <a:bodyPr/>
                    <a:lstStyle/>
                    <a:p>
                      <a:pPr algn="ctr"/>
                      <a:r>
                        <a:rPr lang="en-US" sz="1200" dirty="0"/>
                        <a:t>Working and Collaborating Online</a:t>
                      </a:r>
                    </a:p>
                  </a:txBody>
                  <a:tcPr/>
                </a:tc>
                <a:tc>
                  <a:txBody>
                    <a:bodyPr/>
                    <a:lstStyle/>
                    <a:p>
                      <a:pPr algn="ctr"/>
                      <a:r>
                        <a:rPr lang="en-US" sz="1200" dirty="0"/>
                        <a:t>Working with Computers and Devices</a:t>
                      </a:r>
                    </a:p>
                  </a:txBody>
                  <a:tcPr/>
                </a:tc>
                <a:extLst>
                  <a:ext uri="{0D108BD9-81ED-4DB2-BD59-A6C34878D82A}">
                    <a16:rowId xmlns:a16="http://schemas.microsoft.com/office/drawing/2014/main" val="147088733"/>
                  </a:ext>
                </a:extLst>
              </a:tr>
            </a:tbl>
          </a:graphicData>
        </a:graphic>
      </p:graphicFrame>
      <p:sp>
        <p:nvSpPr>
          <p:cNvPr id="4" name="TextBox 3">
            <a:extLst>
              <a:ext uri="{FF2B5EF4-FFF2-40B4-BE49-F238E27FC236}">
                <a16:creationId xmlns:a16="http://schemas.microsoft.com/office/drawing/2014/main" id="{B79450AB-CE01-AF2C-ED39-06F652936D1A}"/>
              </a:ext>
            </a:extLst>
          </p:cNvPr>
          <p:cNvSpPr txBox="1"/>
          <p:nvPr/>
        </p:nvSpPr>
        <p:spPr>
          <a:xfrm>
            <a:off x="106813" y="4328205"/>
            <a:ext cx="2473670" cy="307777"/>
          </a:xfrm>
          <a:prstGeom prst="rect">
            <a:avLst/>
          </a:prstGeom>
          <a:noFill/>
        </p:spPr>
        <p:txBody>
          <a:bodyPr wrap="square">
            <a:spAutoFit/>
          </a:bodyPr>
          <a:lstStyle/>
          <a:p>
            <a:pPr marL="12700" algn="l">
              <a:spcAft>
                <a:spcPts val="300"/>
              </a:spcAft>
            </a:pPr>
            <a:r>
              <a:rPr lang="en-US" sz="1400" b="1" dirty="0">
                <a:solidFill>
                  <a:schemeClr val="accent1">
                    <a:lumMod val="75000"/>
                  </a:schemeClr>
                </a:solidFill>
                <a:latin typeface="+mn-lt"/>
                <a:cs typeface="Segoe Sans Display"/>
              </a:rPr>
              <a:t>Digital Literacy Courses:</a:t>
            </a:r>
          </a:p>
        </p:txBody>
      </p:sp>
    </p:spTree>
    <p:extLst>
      <p:ext uri="{BB962C8B-B14F-4D97-AF65-F5344CB8AC3E}">
        <p14:creationId xmlns:p14="http://schemas.microsoft.com/office/powerpoint/2010/main" val="4235520017"/>
      </p:ext>
    </p:extLst>
  </p:cSld>
  <p:clrMapOvr>
    <a:masterClrMapping/>
  </p:clrMapOvr>
</p:sld>
</file>

<file path=ppt/theme/theme1.xml><?xml version="1.0" encoding="utf-8"?>
<a:theme xmlns:a="http://schemas.openxmlformats.org/drawingml/2006/main" name="3_Main Theme">
  <a:themeElements>
    <a:clrScheme name="MS BLU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Custom 3">
      <a:majorFont>
        <a:latin typeface="Segoe Pro Semibold"/>
        <a:ea typeface=""/>
        <a:cs typeface=""/>
      </a:majorFont>
      <a:minorFont>
        <a:latin typeface="Segoe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eba6fb05-2454-4897-83f0-0325319ed6bf">
      <UserInfo>
        <DisplayName>Cathie Clynch</DisplayName>
        <AccountId>13</AccountId>
        <AccountType/>
      </UserInfo>
      <UserInfo>
        <DisplayName>Elisa Willman (SYNAXIS CORPORATION)</DisplayName>
        <AccountId>171</AccountId>
        <AccountType/>
      </UserInfo>
      <UserInfo>
        <DisplayName>Howard Robinson</DisplayName>
        <AccountId>97</AccountId>
        <AccountType/>
      </UserInfo>
      <UserInfo>
        <DisplayName>Amanda Khoun-Oudom (ALLEGIS GROUP HOLDINGS INC)</DisplayName>
        <AccountId>408</AccountId>
        <AccountType/>
      </UserInfo>
    </SharedWithUsers>
    <lcf76f155ced4ddcb4097134ff3c332f xmlns="1c1ed874-d8f7-4598-b377-f6678ae0fe42">
      <Terms xmlns="http://schemas.microsoft.com/office/infopath/2007/PartnerControls"/>
    </lcf76f155ced4ddcb4097134ff3c332f>
    <TaxCatchAll xmlns="eba6fb05-2454-4897-83f0-0325319ed6bf" xsi:nil="true"/>
    <MediaLengthInSeconds xmlns="1c1ed874-d8f7-4598-b377-f6678ae0fe4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E436E3C400EF4F93E3F35BBA07D31A" ma:contentTypeVersion="18" ma:contentTypeDescription="Create a new document." ma:contentTypeScope="" ma:versionID="830991bf4a04dfae0f6158b2e5622624">
  <xsd:schema xmlns:xsd="http://www.w3.org/2001/XMLSchema" xmlns:xs="http://www.w3.org/2001/XMLSchema" xmlns:p="http://schemas.microsoft.com/office/2006/metadata/properties" xmlns:ns1="http://schemas.microsoft.com/sharepoint/v3" xmlns:ns2="1c1ed874-d8f7-4598-b377-f6678ae0fe42" xmlns:ns3="eba6fb05-2454-4897-83f0-0325319ed6bf" targetNamespace="http://schemas.microsoft.com/office/2006/metadata/properties" ma:root="true" ma:fieldsID="af2c6e819e30d1401dd5d344f558ed30" ns1:_="" ns2:_="" ns3:_="">
    <xsd:import namespace="http://schemas.microsoft.com/sharepoint/v3"/>
    <xsd:import namespace="1c1ed874-d8f7-4598-b377-f6678ae0fe42"/>
    <xsd:import namespace="eba6fb05-2454-4897-83f0-0325319ed6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1ed874-d8f7-4598-b377-f6678ae0fe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8" nillable="true" ma:displayName="Location" ma:indexed="true"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4" nillable="true" ma:displayName="Extracted Text" ma:internalName="MediaServiceOCR" ma:readOnly="true">
      <xsd:simpleType>
        <xsd:restriction base="dms:Note">
          <xsd:maxLength value="255"/>
        </xsd:restriction>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a6fb05-2454-4897-83f0-0325319ed6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1682233-2fd1-4216-8a24-c64ede77eab4}" ma:internalName="TaxCatchAll" ma:showField="CatchAllData" ma:web="eba6fb05-2454-4897-83f0-0325319ed6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39316D-D42B-43D3-8AC2-85F3419B5F18}">
  <ds:schemaRefs>
    <ds:schemaRef ds:uri="38793a4d-5979-4d5f-9f21-6894e5fcd169"/>
    <ds:schemaRef ds:uri="97db08a0-9b8d-433d-8da0-46ac87e3c0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BE3A9B7-C557-408F-BDD4-CD349C9D14E2}"/>
</file>

<file path=customXml/itemProps3.xml><?xml version="1.0" encoding="utf-8"?>
<ds:datastoreItem xmlns:ds="http://schemas.openxmlformats.org/officeDocument/2006/customXml" ds:itemID="{4DA55F14-EBAC-41F7-BD58-9DE4A385C77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1222</TotalTime>
  <Words>577</Words>
  <Application>Microsoft Office PowerPoint</Application>
  <PresentationFormat>Custom</PresentationFormat>
  <Paragraphs>133</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Pro</vt:lpstr>
      <vt:lpstr>Segoe Pro Semibold</vt:lpstr>
      <vt:lpstr>Segoe UI</vt:lpstr>
      <vt:lpstr>3_Main Theme</vt:lpstr>
      <vt:lpstr>Microsoft 365 and Digital Literacy</vt:lpstr>
      <vt:lpstr>Microsoft 365 and Digital Literacy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Trainer Toolkit Guide</dc:title>
  <dc:creator>Microsoft</dc:creator>
  <cp:lastModifiedBy>Amanda Khoun-Oudom</cp:lastModifiedBy>
  <cp:revision>10</cp:revision>
  <dcterms:created xsi:type="dcterms:W3CDTF">2023-06-28T13:49:45Z</dcterms:created>
  <dcterms:modified xsi:type="dcterms:W3CDTF">2024-02-29T16:58:04Z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2023-06-27T00:00:00Z</vt:filetime>
  </property>
  <property fmtid="{D5CDD505-2E9C-101B-9397-08002B2CF9AE}" pid="3" name="Creator">
    <vt:lpwstr>Adobe Illustrator 27.6 (Macintosh)</vt:lpwstr>
  </property>
  <property fmtid="{D5CDD505-2E9C-101B-9397-08002B2CF9AE}" pid="4" name="LastSaved">
    <vt:filetime>2023-06-28T00:00:00Z</vt:filetime>
  </property>
  <property fmtid="{D5CDD505-2E9C-101B-9397-08002B2CF9AE}" pid="5" name="Producer">
    <vt:lpwstr>Adobe PDF library 17.00</vt:lpwstr>
  </property>
  <property fmtid="{D5CDD505-2E9C-101B-9397-08002B2CF9AE}" pid="6" name="MediaServiceImageTags">
    <vt:lpwstr/>
  </property>
  <property fmtid="{D5CDD505-2E9C-101B-9397-08002B2CF9AE}" pid="7" name="_dlc_policyId">
    <vt:lpwstr>0x01010070AB3889E58DB141A6E1281B02136174|-369733750</vt:lpwstr>
  </property>
  <property fmtid="{D5CDD505-2E9C-101B-9397-08002B2CF9AE}" pid="8" name="ContentTypeId">
    <vt:lpwstr>0x010100EFE436E3C400EF4F93E3F35BBA07D31A</vt:lpwstr>
  </property>
  <property fmtid="{D5CDD505-2E9C-101B-9397-08002B2CF9AE}" pid="9"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10" name="Order">
    <vt:r8>7847300</vt:r8>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ies>
</file>