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metadata" ContentType="application/binary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L+xCW3nuWHRd6NBSKTkySGBTi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customXml" Target="../customXml/item3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2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ضع في اعتبارك نقاط متعددة. أين سنستضيف حدثًا شخصيًا؟ ما هي الجلسات الجانبية التي سنقدمها؟</a:t>
            </a:r>
            <a:endParaRPr/>
          </a:p>
        </p:txBody>
      </p:sp>
      <p:sp>
        <p:nvSpPr>
          <p:cNvPr id="173" name="Google Shape;17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036684" y="1152144"/>
            <a:ext cx="3888999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ar" sz="5600"/>
              <a:t>حدث العميل</a:t>
            </a:r>
            <a:endParaRPr sz="56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36684" y="4462272"/>
            <a:ext cx="3953501" cy="1272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ar"/>
              <a:t>تقدير عملائنا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94" name="Google Shape;94;p1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group of people walking on a black and white sign&#10;"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008" y="359201"/>
            <a:ext cx="6428067" cy="27640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" id="116" name="Google Shape;1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3402" y="3609471"/>
            <a:ext cx="3126707" cy="312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ar" sz="3600">
                <a:latin typeface="Calibri"/>
                <a:ea typeface="Calibri"/>
                <a:cs typeface="Calibri"/>
                <a:sym typeface="Calibri"/>
              </a:rPr>
              <a:t>هدف</a:t>
            </a:r>
            <a:endParaRPr sz="3600"/>
          </a:p>
        </p:txBody>
      </p:sp>
      <p:grpSp>
        <p:nvGrpSpPr>
          <p:cNvPr id="122" name="Google Shape;122;p2"/>
          <p:cNvGrpSpPr/>
          <p:nvPr/>
        </p:nvGrpSpPr>
        <p:grpSpPr>
          <a:xfrm>
            <a:off x="5070020" y="1700132"/>
            <a:ext cx="6478512" cy="4512435"/>
            <a:chOff x="0" y="1962"/>
            <a:chExt cx="6478512" cy="4512435"/>
          </a:xfrm>
        </p:grpSpPr>
        <p:sp>
          <p:nvSpPr>
            <p:cNvPr id="123" name="Google Shape;123;p2"/>
            <p:cNvSpPr/>
            <p:nvPr/>
          </p:nvSpPr>
          <p:spPr>
            <a:xfrm>
              <a:off x="0" y="1962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0" y="1962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ar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نقدر عملائنا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810" y="1962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5182810" y="1962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a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التقدير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0" y="914783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0" y="914783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ar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بناء علاقات أقوى مع عملائنا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182810" y="914783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5182810" y="914783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a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البناء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1827604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0" y="1827604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ar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ربط أصحاب المصلحة بالمستثمرين الكبار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82810" y="1827604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5182810" y="1827604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a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الاتصال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0" y="2740425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0" y="2740425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ar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السماح للتغذية الراجعة عبر الاستبيان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82810" y="2740425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5182810" y="2740425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a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السماح</a:t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0" y="3653246"/>
              <a:ext cx="5182810" cy="861151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0" y="3653246"/>
              <a:ext cx="5182810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725" lIns="100550" spcFirstLastPara="1" rIns="100550" wrap="square" tIns="2187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ar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استضافة قرعة لشريكنا غير الربحي - شباب أمريكا</a:t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182810" y="3653246"/>
              <a:ext cx="1295702" cy="86115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5182810" y="3653246"/>
              <a:ext cx="1295702" cy="861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50" lIns="68550" spcFirstLastPara="1" rIns="68550" wrap="square" tIns="850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a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الاستضافة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7780247" y="1214952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ar" sz="3600"/>
              <a:t>جدول الأعمال</a:t>
            </a:r>
            <a:endParaRPr sz="3600"/>
          </a:p>
        </p:txBody>
      </p:sp>
      <p:grpSp>
        <p:nvGrpSpPr>
          <p:cNvPr id="149" name="Google Shape;149;p3"/>
          <p:cNvGrpSpPr/>
          <p:nvPr/>
        </p:nvGrpSpPr>
        <p:grpSpPr>
          <a:xfrm>
            <a:off x="824594" y="1726541"/>
            <a:ext cx="5676680" cy="3846299"/>
            <a:chOff x="400916" y="335030"/>
            <a:chExt cx="5676680" cy="3846299"/>
          </a:xfrm>
        </p:grpSpPr>
        <p:sp>
          <p:nvSpPr>
            <p:cNvPr id="150" name="Google Shape;150;p3"/>
            <p:cNvSpPr/>
            <p:nvPr/>
          </p:nvSpPr>
          <p:spPr>
            <a:xfrm>
              <a:off x="4849061" y="335030"/>
              <a:ext cx="762539" cy="7625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383065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4383065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a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أهلا بك</a:t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857986" y="335030"/>
              <a:ext cx="762539" cy="7625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391990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2391990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a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الخطاب الرئيسي - الرئيس التنفيذي</a:t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66912" y="335030"/>
              <a:ext cx="762539" cy="76253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00916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400916" y="1368551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a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تفصيل الجدول - مدير نجاح العملاء</a:t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849061" y="2469996"/>
              <a:ext cx="762539" cy="76253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383065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4383065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a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استراحة</a:t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857986" y="2469996"/>
              <a:ext cx="762539" cy="76253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391990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2391990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a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الجلسة الأولى</a:t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66912" y="2469996"/>
              <a:ext cx="762539" cy="76253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00916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400916" y="3503517"/>
              <a:ext cx="1694531" cy="677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ar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الجلسة الثانية</a:t>
              </a:r>
              <a:endParaRPr/>
            </a:p>
          </p:txBody>
        </p:sp>
      </p:grpSp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7891237" y="2554067"/>
            <a:ext cx="37562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دعنا نبقى في الموعد المحدد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جدول الأعمال جامد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تعتمد الأوقات على المنطقة الزمنية للمقر الرئيسي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7733784" y="1168488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ar" sz="3600"/>
              <a:t>الخدمات اللوجستية</a:t>
            </a:r>
            <a:endParaRPr sz="3600"/>
          </a:p>
        </p:txBody>
      </p:sp>
      <p:grpSp>
        <p:nvGrpSpPr>
          <p:cNvPr id="176" name="Google Shape;176;p4"/>
          <p:cNvGrpSpPr/>
          <p:nvPr/>
        </p:nvGrpSpPr>
        <p:grpSpPr>
          <a:xfrm>
            <a:off x="841849" y="1111551"/>
            <a:ext cx="6478512" cy="4481550"/>
            <a:chOff x="0" y="17405"/>
            <a:chExt cx="6478512" cy="4481550"/>
          </a:xfrm>
        </p:grpSpPr>
        <p:sp>
          <p:nvSpPr>
            <p:cNvPr id="177" name="Google Shape;177;p4"/>
            <p:cNvSpPr/>
            <p:nvPr/>
          </p:nvSpPr>
          <p:spPr>
            <a:xfrm>
              <a:off x="0" y="312605"/>
              <a:ext cx="6478512" cy="834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0" y="312605"/>
              <a:ext cx="6478512" cy="834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502800" spcFirstLastPara="1" rIns="502800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a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الدعوات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619628" y="17405"/>
              <a:ext cx="4534959" cy="590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1648449" y="46226"/>
              <a:ext cx="4477317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400" spcFirstLastPara="1" rIns="17140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a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الحاضرين الحدث</a:t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0" y="1550555"/>
              <a:ext cx="6478512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0" y="1550555"/>
              <a:ext cx="6478512" cy="11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502800" spcFirstLastPara="1" rIns="502800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a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فروق التكلفة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ar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احتياجات متنوعة</a:t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619628" y="1255355"/>
              <a:ext cx="4534959" cy="590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1648449" y="1284176"/>
              <a:ext cx="4477317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400" spcFirstLastPara="1" rIns="17140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a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الدعواتافتراضية أم شخصية؟</a:t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0" y="3087755"/>
              <a:ext cx="6478512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619628" y="2792555"/>
              <a:ext cx="4534959" cy="590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1648449" y="2821376"/>
              <a:ext cx="4477317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400" spcFirstLastPara="1" rIns="17140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a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يؤدي الجلسة</a:t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0" y="3994955"/>
              <a:ext cx="6478512" cy="50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619628" y="3699755"/>
              <a:ext cx="4534959" cy="5904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1648449" y="3728576"/>
              <a:ext cx="4477317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400" spcFirstLastPara="1" rIns="171400" wrap="square" tIns="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a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جلسات جانبية</a:t>
              </a:r>
              <a:endParaRPr/>
            </a:p>
          </p:txBody>
        </p:sp>
      </p:grpSp>
      <p:sp>
        <p:nvSpPr>
          <p:cNvPr id="191" name="Google Shape;19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ar" sz="3600"/>
              <a:t>الضيوف الخاصين</a:t>
            </a:r>
            <a:endParaRPr sz="3600"/>
          </a:p>
        </p:txBody>
      </p:sp>
      <p:grpSp>
        <p:nvGrpSpPr>
          <p:cNvPr id="197" name="Google Shape;197;p5"/>
          <p:cNvGrpSpPr/>
          <p:nvPr/>
        </p:nvGrpSpPr>
        <p:grpSpPr>
          <a:xfrm>
            <a:off x="5168796" y="2740937"/>
            <a:ext cx="6280959" cy="2430825"/>
            <a:chOff x="98776" y="1042767"/>
            <a:chExt cx="6280959" cy="2430825"/>
          </a:xfrm>
        </p:grpSpPr>
        <p:sp>
          <p:nvSpPr>
            <p:cNvPr id="198" name="Google Shape;198;p5"/>
            <p:cNvSpPr/>
            <p:nvPr/>
          </p:nvSpPr>
          <p:spPr>
            <a:xfrm>
              <a:off x="98776" y="1042767"/>
              <a:ext cx="831521" cy="831521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273395" y="1217387"/>
              <a:ext cx="482282" cy="4822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108481" y="1042767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1108481" y="1042767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a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رئيس قسم الشؤون الاجتماعية في Stackers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410015" y="1042767"/>
              <a:ext cx="831521" cy="831521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584635" y="1217387"/>
              <a:ext cx="482282" cy="4822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4419720" y="1042767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4419720" y="1042767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a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DEI Manager في Contoso</a:t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98776" y="2642071"/>
              <a:ext cx="831521" cy="831521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73395" y="2816690"/>
              <a:ext cx="482282" cy="48228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108481" y="2642071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1108481" y="2642071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ar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المعين 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10015" y="2642071"/>
              <a:ext cx="831521" cy="831521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584635" y="2816690"/>
              <a:ext cx="482282" cy="48228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419720" y="2642071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 txBox="1"/>
            <p:nvPr/>
          </p:nvSpPr>
          <p:spPr>
            <a:xfrm>
              <a:off x="4419720" y="2642071"/>
              <a:ext cx="1960015" cy="831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ar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ذكي المسح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id="215" name="Google Shape;215;p5" title="Diversity and Inclusion (in 2021)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7750" y="2949575"/>
            <a:ext cx="2952750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"/>
              <a:t>محادثة الملاحظات</a:t>
            </a:r>
            <a:endParaRPr/>
          </a:p>
        </p:txBody>
      </p:sp>
      <p:grpSp>
        <p:nvGrpSpPr>
          <p:cNvPr id="221" name="Google Shape;221;p6"/>
          <p:cNvGrpSpPr/>
          <p:nvPr/>
        </p:nvGrpSpPr>
        <p:grpSpPr>
          <a:xfrm>
            <a:off x="3731188" y="1826733"/>
            <a:ext cx="4729622" cy="4349120"/>
            <a:chOff x="2892988" y="1108"/>
            <a:chExt cx="4729622" cy="4349120"/>
          </a:xfrm>
        </p:grpSpPr>
        <p:sp>
          <p:nvSpPr>
            <p:cNvPr id="222" name="Google Shape;222;p6"/>
            <p:cNvSpPr/>
            <p:nvPr/>
          </p:nvSpPr>
          <p:spPr>
            <a:xfrm>
              <a:off x="4313039" y="1108"/>
              <a:ext cx="1889521" cy="1889521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4589753" y="277822"/>
              <a:ext cx="1336093" cy="1336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ar" sz="5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إفادة</a:t>
              </a:r>
              <a:endParaRPr b="0" i="0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 rot="3600000">
              <a:off x="5708792" y="1844463"/>
              <a:ext cx="503807" cy="6377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 txBox="1"/>
            <p:nvPr/>
          </p:nvSpPr>
          <p:spPr>
            <a:xfrm rot="3600000">
              <a:off x="5746578" y="1906560"/>
              <a:ext cx="352665" cy="38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733089" y="2460707"/>
              <a:ext cx="1889521" cy="1889521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6009803" y="2737421"/>
              <a:ext cx="1336093" cy="1336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ar" sz="5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سؤال</a:t>
              </a:r>
              <a:endParaRPr b="0" i="0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 rot="10800000">
              <a:off x="5020155" y="3086612"/>
              <a:ext cx="503807" cy="6377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5171297" y="3214155"/>
              <a:ext cx="352665" cy="38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892988" y="2460707"/>
              <a:ext cx="1889521" cy="1889521"/>
            </a:xfrm>
            <a:prstGeom prst="ellipse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3169702" y="2737421"/>
              <a:ext cx="1336093" cy="1336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ar" sz="5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قارة</a:t>
              </a:r>
              <a:endParaRPr b="0" i="0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 rot="-3600000">
              <a:off x="4288741" y="1869160"/>
              <a:ext cx="503807" cy="6377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 txBox="1"/>
            <p:nvPr/>
          </p:nvSpPr>
          <p:spPr>
            <a:xfrm rot="-3600000">
              <a:off x="4326527" y="2062149"/>
              <a:ext cx="352665" cy="382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"/>
              <a:t>بيانات الحدث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">
                <a:latin typeface="Calibri"/>
                <a:ea typeface="Calibri"/>
                <a:cs typeface="Calibri"/>
                <a:sym typeface="Calibri"/>
              </a:rPr>
              <a:t>جدول</a:t>
            </a:r>
            <a:endParaRPr/>
          </a:p>
        </p:txBody>
      </p:sp>
      <p:sp>
        <p:nvSpPr>
          <p:cNvPr id="244" name="Google Shape;24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436E3C400EF4F93E3F35BBA07D31A" ma:contentTypeVersion="18" ma:contentTypeDescription="Create a new document." ma:contentTypeScope="" ma:versionID="830991bf4a04dfae0f6158b2e5622624">
  <xsd:schema xmlns:xsd="http://www.w3.org/2001/XMLSchema" xmlns:xs="http://www.w3.org/2001/XMLSchema" xmlns:p="http://schemas.microsoft.com/office/2006/metadata/properties" xmlns:ns1="http://schemas.microsoft.com/sharepoint/v3" xmlns:ns2="1c1ed874-d8f7-4598-b377-f6678ae0fe42" xmlns:ns3="eba6fb05-2454-4897-83f0-0325319ed6bf" targetNamespace="http://schemas.microsoft.com/office/2006/metadata/properties" ma:root="true" ma:fieldsID="af2c6e819e30d1401dd5d344f558ed30" ns1:_="" ns2:_="" ns3:_="">
    <xsd:import namespace="http://schemas.microsoft.com/sharepoint/v3"/>
    <xsd:import namespace="1c1ed874-d8f7-4598-b377-f6678ae0fe42"/>
    <xsd:import namespace="eba6fb05-2454-4897-83f0-0325319ed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d874-d8f7-4598-b377-f6678ae0f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6fb05-2454-4897-83f0-0325319ed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1682233-2fd1-4216-8a24-c64ede77eab4}" ma:internalName="TaxCatchAll" ma:showField="CatchAllData" ma:web="eba6fb05-2454-4897-83f0-0325319ed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ba6fb05-2454-4897-83f0-0325319ed6bf">
      <UserInfo>
        <DisplayName/>
        <AccountId xsi:nil="true"/>
        <AccountType/>
      </UserInfo>
    </SharedWithUsers>
    <MediaLengthInSeconds xmlns="1c1ed874-d8f7-4598-b377-f6678ae0fe42" xsi:nil="true"/>
    <lcf76f155ced4ddcb4097134ff3c332f xmlns="1c1ed874-d8f7-4598-b377-f6678ae0fe42">
      <Terms xmlns="http://schemas.microsoft.com/office/infopath/2007/PartnerControls"/>
    </lcf76f155ced4ddcb4097134ff3c332f>
    <TaxCatchAll xmlns="eba6fb05-2454-4897-83f0-0325319ed6bf" xsi:nil="true"/>
  </documentManagement>
</p:properties>
</file>

<file path=customXml/itemProps1.xml><?xml version="1.0" encoding="utf-8"?>
<ds:datastoreItem xmlns:ds="http://schemas.openxmlformats.org/officeDocument/2006/customXml" ds:itemID="{50F490AE-DB33-41BF-AED5-0555A24BC9F6}"/>
</file>

<file path=customXml/itemProps2.xml><?xml version="1.0" encoding="utf-8"?>
<ds:datastoreItem xmlns:ds="http://schemas.openxmlformats.org/officeDocument/2006/customXml" ds:itemID="{442DDEB9-2EA3-4B4E-88F7-A209DBF67DBD}"/>
</file>

<file path=customXml/itemProps3.xml><?xml version="1.0" encoding="utf-8"?>
<ds:datastoreItem xmlns:ds="http://schemas.openxmlformats.org/officeDocument/2006/customXml" ds:itemID="{68F7AC6B-1A36-4003-AFC1-0A6BC574B0A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dcterms:created xsi:type="dcterms:W3CDTF">2022-03-07T14:27:01Z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0x010100EFE436E3C400EF4F93E3F35BBA07D31A</vt:lpwstr>
  </property>
  <property fmtid="{D5CDD505-2E9C-101B-9397-08002B2CF9AE}" pid="3" name="Order">
    <vt:r8>995300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