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metadata" ContentType="application/binary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T20KSwn4bSVVUYNrIBrQAzBsL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5CFEF0-75DA-478B-9FDD-FF538FF5347A}">
  <a:tblStyle styleId="{C75CFEF0-75DA-478B-9FDD-FF538FF5347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Garamond-regular.fntdata"/><Relationship Id="rId8" Type="http://schemas.openxmlformats.org/officeDocument/2006/relationships/slide" Target="slides/slide2.xml"/><Relationship Id="rId18" Type="http://schemas.openxmlformats.org/officeDocument/2006/relationships/customXml" Target="../customXml/item1.xml"/><Relationship Id="rId3" Type="http://schemas.openxmlformats.org/officeDocument/2006/relationships/tableStyles" Target="tableStyles.xml"/><Relationship Id="rId12" Type="http://schemas.openxmlformats.org/officeDocument/2006/relationships/slide" Target="slides/slide6.xml"/><Relationship Id="rId17" Type="http://customschemas.google.com/relationships/presentationmetadata" Target="metadata"/><Relationship Id="rId7" Type="http://schemas.openxmlformats.org/officeDocument/2006/relationships/slide" Target="slides/slide1.xml"/><Relationship Id="rId2" Type="http://schemas.openxmlformats.org/officeDocument/2006/relationships/presProps" Target="presProps.xml"/><Relationship Id="rId16" Type="http://schemas.openxmlformats.org/officeDocument/2006/relationships/font" Target="fonts/Garamond-bold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5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1036684" y="1152144"/>
            <a:ext cx="3888999" cy="3072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 sz="5600"/>
              <a:t>حدث العميل</a:t>
            </a:r>
            <a:endParaRPr sz="5600"/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1036684" y="4462272"/>
            <a:ext cx="3953501" cy="1272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تقدير عملائنا</a:t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4" name="Google Shape;164;p1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4" name="Google Shape;1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9008" y="359201"/>
            <a:ext cx="6428067" cy="276406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"/>
          <p:cNvSpPr/>
          <p:nvPr/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" id="186" name="Google Shape;1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688" y="3482471"/>
            <a:ext cx="3126707" cy="312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غاية</a:t>
            </a:r>
            <a:endParaRPr/>
          </a:p>
        </p:txBody>
      </p:sp>
      <p:sp>
        <p:nvSpPr>
          <p:cNvPr id="192" name="Google Shape;1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نقدر عملائنا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بناء علاقات أقوى مع عملائنا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ربط أصحاب المصلحة بالمستثمرين الكبار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السماح للتغذية الراجعة عبر الاستبيان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استضافة يانصيب لشريكنا غير الربحي - شباب أمريكا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جدول أعمال</a:t>
            </a:r>
            <a:endParaRPr/>
          </a:p>
        </p:txBody>
      </p:sp>
      <p:sp>
        <p:nvSpPr>
          <p:cNvPr id="198" name="Google Shape;1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أهلا بك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العنوان الرئيسي - الرئيس التنفيذي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تفصيل الجدول - مدير نجاح العملاء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فترة راحة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الجلسة الأولى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الجلسة الثانية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الخدمات اللوجستية</a:t>
            </a:r>
            <a:endParaRPr/>
          </a:p>
        </p:txBody>
      </p:sp>
      <p:sp>
        <p:nvSpPr>
          <p:cNvPr id="204" name="Google Shape;2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الحضور الحدث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الدعوات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افتراضية أو شخصية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فروق التكلفة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احتياجات متنوعة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يؤدي الجلسة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جلسات جانبية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الضيوف الخاصين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رئيس قسم الشؤون الاجتماعية في Stackers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DEI Manager في Contoso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عين العميل قيصر الاتصالات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ذكي المسح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تقويم</a:t>
            </a:r>
            <a:endParaRPr/>
          </a:p>
        </p:txBody>
      </p:sp>
      <p:graphicFrame>
        <p:nvGraphicFramePr>
          <p:cNvPr id="216" name="Google Shape;216;p6"/>
          <p:cNvGraphicFramePr/>
          <p:nvPr/>
        </p:nvGraphicFramePr>
        <p:xfrm>
          <a:off x="1304794" y="1868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{C75CFEF0-75DA-478B-9FDD-FF538FF5347A}</a:tableStyleId>
              </a:tblPr>
              <a:tblGrid>
                <a:gridCol w="1322500"/>
                <a:gridCol w="1392350"/>
                <a:gridCol w="1508750"/>
                <a:gridCol w="1438900"/>
                <a:gridCol w="1648450"/>
                <a:gridCol w="1066375"/>
                <a:gridCol w="1206075"/>
              </a:tblGrid>
              <a:tr h="7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الشمس</a:t>
                      </a:r>
                      <a:endParaRPr b="1" sz="3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الإثنين</a:t>
                      </a:r>
                      <a:endParaRPr b="1" sz="3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الثلاثاء</a:t>
                      </a:r>
                      <a:endParaRPr b="1" sz="3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الأربعاء</a:t>
                      </a:r>
                      <a:endParaRPr b="1" sz="3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الخميس</a:t>
                      </a:r>
                      <a:endParaRPr b="1" sz="3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الجمعة</a:t>
                      </a:r>
                      <a:endParaRPr b="1" sz="3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السبت</a:t>
                      </a:r>
                      <a:endParaRPr b="1" sz="3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</a:tr>
              <a:tr h="7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</a:tr>
              <a:tr h="7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</a:tr>
              <a:tr h="7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</a:tr>
              <a:tr h="7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26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</a:tr>
              <a:tr h="737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29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lang="en-US" sz="33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t/>
                      </a:r>
                      <a:endParaRPr sz="3300" u="none" cap="none" strike="noStrike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83825" marB="83825" marR="167650" marL="1676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436E3C400EF4F93E3F35BBA07D31A" ma:contentTypeVersion="18" ma:contentTypeDescription="Create a new document." ma:contentTypeScope="" ma:versionID="830991bf4a04dfae0f6158b2e5622624">
  <xsd:schema xmlns:xsd="http://www.w3.org/2001/XMLSchema" xmlns:xs="http://www.w3.org/2001/XMLSchema" xmlns:p="http://schemas.microsoft.com/office/2006/metadata/properties" xmlns:ns1="http://schemas.microsoft.com/sharepoint/v3" xmlns:ns2="1c1ed874-d8f7-4598-b377-f6678ae0fe42" xmlns:ns3="eba6fb05-2454-4897-83f0-0325319ed6bf" targetNamespace="http://schemas.microsoft.com/office/2006/metadata/properties" ma:root="true" ma:fieldsID="af2c6e819e30d1401dd5d344f558ed30" ns1:_="" ns2:_="" ns3:_="">
    <xsd:import namespace="http://schemas.microsoft.com/sharepoint/v3"/>
    <xsd:import namespace="1c1ed874-d8f7-4598-b377-f6678ae0fe42"/>
    <xsd:import namespace="eba6fb05-2454-4897-83f0-0325319ed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d874-d8f7-4598-b377-f6678ae0fe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6fb05-2454-4897-83f0-0325319ed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1682233-2fd1-4216-8a24-c64ede77eab4}" ma:internalName="TaxCatchAll" ma:showField="CatchAllData" ma:web="eba6fb05-2454-4897-83f0-0325319ed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ba6fb05-2454-4897-83f0-0325319ed6bf">
      <UserInfo>
        <DisplayName/>
        <AccountId xsi:nil="true"/>
        <AccountType/>
      </UserInfo>
    </SharedWithUsers>
    <MediaLengthInSeconds xmlns="1c1ed874-d8f7-4598-b377-f6678ae0fe42" xsi:nil="true"/>
    <lcf76f155ced4ddcb4097134ff3c332f xmlns="1c1ed874-d8f7-4598-b377-f6678ae0fe42">
      <Terms xmlns="http://schemas.microsoft.com/office/infopath/2007/PartnerControls"/>
    </lcf76f155ced4ddcb4097134ff3c332f>
    <TaxCatchAll xmlns="eba6fb05-2454-4897-83f0-0325319ed6bf" xsi:nil="true"/>
  </documentManagement>
</p:properties>
</file>

<file path=customXml/itemProps1.xml><?xml version="1.0" encoding="utf-8"?>
<ds:datastoreItem xmlns:ds="http://schemas.openxmlformats.org/officeDocument/2006/customXml" ds:itemID="{62EC7DEE-42FD-45C1-8B76-8D335BE23AB5}"/>
</file>

<file path=customXml/itemProps2.xml><?xml version="1.0" encoding="utf-8"?>
<ds:datastoreItem xmlns:ds="http://schemas.openxmlformats.org/officeDocument/2006/customXml" ds:itemID="{0BA05A36-5480-4B98-BE66-B60ECFFCB1DF}"/>
</file>

<file path=customXml/itemProps3.xml><?xml version="1.0" encoding="utf-8"?>
<ds:datastoreItem xmlns:ds="http://schemas.openxmlformats.org/officeDocument/2006/customXml" ds:itemID="{B2DE9840-2B20-47FA-BDF1-EF85390A745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dcterms:created xsi:type="dcterms:W3CDTF">2022-03-07T14:27:01Z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0x010100EFE436E3C400EF4F93E3F35BBA07D31A</vt:lpwstr>
  </property>
  <property fmtid="{D5CDD505-2E9C-101B-9397-08002B2CF9AE}" pid="3" name="Order">
    <vt:r8>994800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