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مقدمة" id="{4C9FD746-4A55-4D6B-BB2E-0C7784D02218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kJOkJVyTyPe8xfbKzCE8lKmt5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87000-D27E-6D3F-AF68-BDE15B30AC47}" v="19" dt="2022-05-10T18:21:45.216"/>
    <p1510:client id="{9809A4A8-B86E-BA89-3D15-8583B408E628}" v="87" dt="2022-04-17T10:38:32.040"/>
    <p1510:client id="{DB18B45A-5F8D-05B5-EA81-2DEA27D1F49C}" v="33" dt="2022-05-10T16:29:03.370"/>
    <p1510:client id="{DD733BCE-3CBF-53D5-C216-BB849A2AC9F5}" v="227" dt="2022-05-10T17:53:5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/>
    <p:restoredTop sz="94645"/>
  </p:normalViewPr>
  <p:slideViewPr>
    <p:cSldViewPr snapToGrid="0" snapToObjects="1">
      <p:cViewPr varScale="1">
        <p:scale>
          <a:sx n="138" d="100"/>
          <a:sy n="13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52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976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746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95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77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783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092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80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90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70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44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err="1"/>
              <a:t>حدث</a:t>
            </a:r>
            <a:r>
              <a:rPr lang="en-US"/>
              <a:t> </a:t>
            </a:r>
            <a:r>
              <a:rPr lang="en-US" err="1"/>
              <a:t>العميل</a:t>
            </a:r>
            <a:endParaRPr err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noProof="1"/>
              <a:t>تقدير</a:t>
            </a:r>
            <a:r>
              <a:rPr lang="en-US" dirty="0"/>
              <a:t> </a:t>
            </a:r>
            <a:r>
              <a:rPr lang="en-US" dirty="0" err="1"/>
              <a:t>عملائنا</a:t>
            </a:r>
            <a:endParaRPr dirty="0" err="1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E4E99163-6FE7-493D-9E1E-6156EFC23D55}"/>
              </a:ext>
            </a:extLst>
          </p:cNvPr>
          <p:cNvSpPr/>
          <p:nvPr/>
        </p:nvSpPr>
        <p:spPr>
          <a:xfrm>
            <a:off x="3577652" y="4427094"/>
            <a:ext cx="5034196" cy="46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noProof="1"/>
              <a:t>جدول</a:t>
            </a:r>
            <a:r>
              <a:rPr lang="en-US" dirty="0"/>
              <a:t> </a:t>
            </a:r>
            <a:r>
              <a:rPr lang="en-US" noProof="1"/>
              <a:t>أعمال</a:t>
            </a:r>
            <a:endParaRPr lang="ar-SA" noProof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أهلا بك</a:t>
            </a:r>
            <a:endParaRPr lang="ar-SA" dirty="0">
              <a:ea typeface="Calibri" panose="020F0502020204030204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العنوان الرئيسي - الرئيس التنفيذي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تفصيل الجدول - مدير نجاح العملاء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استراحة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الجلسة الأولى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noProof="1"/>
              <a:t>الجلسة الثانية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1F77AB18-8AA3-2540-DE2B-ADB1A5D2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/>
              <a:t>الأهداف</a:t>
            </a:r>
            <a:endParaRPr lang="ar-SA" dirty="0" err="1"/>
          </a:p>
        </p:txBody>
      </p:sp>
      <p:sp>
        <p:nvSpPr>
          <p:cNvPr id="101" name="Google Shape;10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r">
              <a:spcBef>
                <a:spcPts val="0"/>
              </a:spcBef>
              <a:buSzPts val="2800"/>
            </a:pPr>
            <a:endParaRPr lang="en-US" noProof="1"/>
          </a:p>
          <a:p>
            <a:pPr indent="-457200" algn="r">
              <a:spcBef>
                <a:spcPts val="0"/>
              </a:spcBef>
              <a:buSzPts val="2800"/>
            </a:pPr>
            <a:r>
              <a:rPr lang="en-US" noProof="1"/>
              <a:t>حسن تقدير العملاء</a:t>
            </a:r>
          </a:p>
          <a:p>
            <a:pPr indent="-457200" algn="r">
              <a:buSzPts val="2800"/>
            </a:pPr>
            <a:r>
              <a:rPr lang="en-US" noProof="1"/>
              <a:t>بناء علاقات أقوى مع عملائنا</a:t>
            </a:r>
          </a:p>
          <a:p>
            <a:pPr indent="-457200" algn="r">
              <a:buSzPts val="2800"/>
            </a:pPr>
            <a:r>
              <a:rPr lang="en-US" noProof="1"/>
              <a:t>التواصل مع المعنيين باستثمارات كبرى</a:t>
            </a:r>
          </a:p>
          <a:p>
            <a:pPr indent="-457200" algn="r">
              <a:buSzPts val="2800"/>
            </a:pPr>
            <a:r>
              <a:rPr lang="en-US" noProof="1"/>
              <a:t>استخدام قوائم الاستقصاء للتغذية العكسية</a:t>
            </a:r>
          </a:p>
          <a:p>
            <a:pPr indent="-457200" algn="r">
              <a:buSzPts val="2800"/>
            </a:pPr>
            <a:r>
              <a:rPr lang="en-US" noProof="1"/>
              <a:t>إقامة حفل على شرف شركاء المسئولية الاجتماعية</a:t>
            </a:r>
          </a:p>
          <a:p>
            <a:pPr indent="-457200" algn="r">
              <a:buSzPts val="2800"/>
              <a:buFont typeface="Wingdings"/>
              <a:buChar char="§"/>
            </a:pPr>
            <a:endParaRPr lang="en-US" dirty="0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6658BD38-5743-A631-AFEB-34328578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/>
              <a:t>الخدمات</a:t>
            </a:r>
            <a:r>
              <a:rPr lang="en-US" dirty="0"/>
              <a:t> </a:t>
            </a:r>
            <a:r>
              <a:rPr lang="en-US" dirty="0" err="1"/>
              <a:t>اللوجستية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حاضرو الحدث</a:t>
            </a:r>
            <a:endParaRPr lang="ar-SA" dirty="0"/>
          </a:p>
          <a:p>
            <a:pPr marL="685800" lvl="1" indent="-2921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الدعوات</a:t>
            </a:r>
          </a:p>
          <a:p>
            <a:pPr marL="2286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افتراضية أو شخصية</a:t>
            </a:r>
          </a:p>
          <a:p>
            <a:pPr marL="685800" lvl="1" indent="-2921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فروق التكلفة</a:t>
            </a:r>
          </a:p>
          <a:p>
            <a:pPr marL="685800" lvl="1" indent="-2921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احتياجات متنوعة</a:t>
            </a:r>
          </a:p>
          <a:p>
            <a:pPr marL="2286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يؤدي الجلسة</a:t>
            </a:r>
          </a:p>
          <a:p>
            <a:pPr marL="2286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noProof="1"/>
              <a:t>جلسات جانبية</a:t>
            </a:r>
          </a:p>
          <a:p>
            <a:pPr marL="228600" lvl="0" indent="-1651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noProof="1"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E0259003-9F08-EDF4-8B83-EF9D4F9B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/>
              <a:t>بيانات</a:t>
            </a:r>
            <a:r>
              <a:rPr lang="en-US" dirty="0"/>
              <a:t> </a:t>
            </a:r>
            <a:r>
              <a:rPr lang="en-US" dirty="0" err="1"/>
              <a:t>الحدث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2B5EFF97-1AEB-6965-8CC8-2DF911EA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/>
              <a:t>الضيوف</a:t>
            </a:r>
            <a:r>
              <a:rPr lang="en-US" dirty="0"/>
              <a:t> </a:t>
            </a:r>
            <a:r>
              <a:rPr lang="en-US" dirty="0" err="1"/>
              <a:t>الخاصين</a:t>
            </a:r>
            <a:endParaRPr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8752DA76-C8E8-E640-EA17-7C1AC775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ar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2841B-D250-D8F3-EEDA-04C6E02E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/>
              <a:t>محادثة</a:t>
            </a:r>
            <a:r>
              <a:rPr lang="en-US" dirty="0"/>
              <a:t> </a:t>
            </a:r>
            <a:r>
              <a:rPr lang="en-US" dirty="0" err="1"/>
              <a:t>الملاحظات</a:t>
            </a:r>
            <a:endParaRPr dirty="0"/>
          </a:p>
        </p:txBody>
      </p:sp>
      <p:sp>
        <p:nvSpPr>
          <p:cNvPr id="45" name="عنصر نائب لرقم الشريحة 44">
            <a:extLst>
              <a:ext uri="{FF2B5EF4-FFF2-40B4-BE49-F238E27FC236}">
                <a16:creationId xmlns:a16="http://schemas.microsoft.com/office/drawing/2014/main" id="{8248BFBF-496D-49B6-219C-A65DE126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16E195EB-1629-4018-BB88-E3F7CFF14C6C}"/>
</file>

<file path=customXml/itemProps2.xml><?xml version="1.0" encoding="utf-8"?>
<ds:datastoreItem xmlns:ds="http://schemas.openxmlformats.org/officeDocument/2006/customXml" ds:itemID="{07631320-B13C-41A4-ABDC-AF29F6136F0B}"/>
</file>

<file path=customXml/itemProps3.xml><?xml version="1.0" encoding="utf-8"?>
<ds:datastoreItem xmlns:ds="http://schemas.openxmlformats.org/officeDocument/2006/customXml" ds:itemID="{63400021-8D41-4AB2-B932-59D851BD252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حدث العميل</vt:lpstr>
      <vt:lpstr>جدول أعمال</vt:lpstr>
      <vt:lpstr>الأهداف</vt:lpstr>
      <vt:lpstr>الخدمات اللوجستية</vt:lpstr>
      <vt:lpstr>بيانات الحدث</vt:lpstr>
      <vt:lpstr>الضيوف الخاصين</vt:lpstr>
      <vt:lpstr>محادثة الملاحظات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حدث العميل</dc:title>
  <dc:creator>Microsoft</dc:creator>
  <cp:revision>76</cp:revision>
  <dcterms:created xsi:type="dcterms:W3CDTF">2022-03-07T15:56:41Z</dcterms:created>
  <dcterms:modified xsi:type="dcterms:W3CDTF">2022-05-17T19:23:36Z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