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metadata" ContentType="application/binary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j3iy4H0IZqMmhBMOjcnthENchH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ustomXml" Target="../customXml/item1.xml"/><Relationship Id="rId3" Type="http://schemas.openxmlformats.org/officeDocument/2006/relationships/slideMaster" Target="slideMasters/slideMaster1.xml"/><Relationship Id="rId12" Type="http://customschemas.google.com/relationships/presentationmetadata" Target="metadata"/><Relationship Id="rId7" Type="http://schemas.openxmlformats.org/officeDocument/2006/relationships/slide" Target="slides/slide3.xml"/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11" Type="http://schemas.openxmlformats.org/officeDocument/2006/relationships/slide" Target="slides/slide7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5" Type="http://schemas.openxmlformats.org/officeDocument/2006/relationships/customXml" Target="../customXml/item3.xml"/><Relationship Id="rId10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266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حدث العميل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تقدير عملائنا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3577652" y="4427094"/>
            <a:ext cx="5034196" cy="4621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جدول أعمال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أهلا بك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العنوان الرئيسي - الرئيس التنفيذي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تفصيل الجدول - مدير نجاح العملاء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استراحة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الجلسة الأولى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الجلسة الثانية</a:t>
            </a:r>
            <a:endParaRPr/>
          </a:p>
        </p:txBody>
      </p:sp>
      <p:sp>
        <p:nvSpPr>
          <p:cNvPr id="93" name="Google Shape;9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الأهداف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حسن تقدير العملاء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بناء علاقات أقوى مع عملائنا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التواصل مع المعنيين باستثمارات كبرى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استخدام قوائم الاستقصاء للتغذية العكسية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إقامة حفل على شرف شركاء المسئولية الاجتماعية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0" name="Google Shape;10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الخدمات اللوجستية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838200" y="16907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حاضرو الحدث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الدعوات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افتراضية أو شخصية</a:t>
            </a:r>
            <a:endParaRPr/>
          </a:p>
          <a:p>
            <a:pPr indent="0" lvl="1" marL="3937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فروق التكلفة</a:t>
            </a:r>
            <a:endParaRPr/>
          </a:p>
          <a:p>
            <a:pPr indent="0" lvl="1" marL="3937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احتياجات متنوعة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يؤدي الجلسة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جلسات جانبية</a:t>
            </a:r>
            <a:endParaRPr/>
          </a:p>
          <a:p>
            <a:pPr indent="0" lvl="0" marL="635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7" name="Google Shape;10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بيانات الحدث</a:t>
            </a:r>
            <a:endParaRPr/>
          </a:p>
        </p:txBody>
      </p:sp>
      <p:sp>
        <p:nvSpPr>
          <p:cNvPr id="113" name="Google Shape;11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الضيوف الخاصين</a:t>
            </a:r>
            <a:endParaRPr/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رئيس قسم الشؤون الاجتماعية في Stackers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DEI Manager في Contoso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رئيس الاتصالات المعين من قبل العميل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ذكي</a:t>
            </a:r>
            <a:r>
              <a:rPr lang="en-US"/>
              <a:t> المسح</a:t>
            </a:r>
            <a:endParaRPr/>
          </a:p>
          <a:p>
            <a:pPr indent="0" lvl="0" marL="2286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1" name="Google Shape;12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محادثة الملاحظات</a:t>
            </a:r>
            <a:endParaRPr/>
          </a:p>
        </p:txBody>
      </p:sp>
      <p:sp>
        <p:nvSpPr>
          <p:cNvPr id="127" name="Google Shape;12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E436E3C400EF4F93E3F35BBA07D31A" ma:contentTypeVersion="18" ma:contentTypeDescription="Create a new document." ma:contentTypeScope="" ma:versionID="830991bf4a04dfae0f6158b2e5622624">
  <xsd:schema xmlns:xsd="http://www.w3.org/2001/XMLSchema" xmlns:xs="http://www.w3.org/2001/XMLSchema" xmlns:p="http://schemas.microsoft.com/office/2006/metadata/properties" xmlns:ns1="http://schemas.microsoft.com/sharepoint/v3" xmlns:ns2="1c1ed874-d8f7-4598-b377-f6678ae0fe42" xmlns:ns3="eba6fb05-2454-4897-83f0-0325319ed6bf" targetNamespace="http://schemas.microsoft.com/office/2006/metadata/properties" ma:root="true" ma:fieldsID="af2c6e819e30d1401dd5d344f558ed30" ns1:_="" ns2:_="" ns3:_="">
    <xsd:import namespace="http://schemas.microsoft.com/sharepoint/v3"/>
    <xsd:import namespace="1c1ed874-d8f7-4598-b377-f6678ae0fe42"/>
    <xsd:import namespace="eba6fb05-2454-4897-83f0-0325319ed6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ed874-d8f7-4598-b377-f6678ae0fe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6fb05-2454-4897-83f0-0325319ed6b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1682233-2fd1-4216-8a24-c64ede77eab4}" ma:internalName="TaxCatchAll" ma:showField="CatchAllData" ma:web="eba6fb05-2454-4897-83f0-0325319ed6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eba6fb05-2454-4897-83f0-0325319ed6bf">
      <UserInfo>
        <DisplayName/>
        <AccountId xsi:nil="true"/>
        <AccountType/>
      </UserInfo>
    </SharedWithUsers>
    <MediaLengthInSeconds xmlns="1c1ed874-d8f7-4598-b377-f6678ae0fe42" xsi:nil="true"/>
    <lcf76f155ced4ddcb4097134ff3c332f xmlns="1c1ed874-d8f7-4598-b377-f6678ae0fe42">
      <Terms xmlns="http://schemas.microsoft.com/office/infopath/2007/PartnerControls"/>
    </lcf76f155ced4ddcb4097134ff3c332f>
    <TaxCatchAll xmlns="eba6fb05-2454-4897-83f0-0325319ed6bf" xsi:nil="true"/>
  </documentManagement>
</p:properties>
</file>

<file path=customXml/itemProps1.xml><?xml version="1.0" encoding="utf-8"?>
<ds:datastoreItem xmlns:ds="http://schemas.openxmlformats.org/officeDocument/2006/customXml" ds:itemID="{9E8CBBE2-C7C0-4588-A0AF-4F7C0C3BC92D}"/>
</file>

<file path=customXml/itemProps2.xml><?xml version="1.0" encoding="utf-8"?>
<ds:datastoreItem xmlns:ds="http://schemas.openxmlformats.org/officeDocument/2006/customXml" ds:itemID="{F66DB4EC-5974-4F74-B241-57E60FF0189C}"/>
</file>

<file path=customXml/itemProps3.xml><?xml version="1.0" encoding="utf-8"?>
<ds:datastoreItem xmlns:ds="http://schemas.openxmlformats.org/officeDocument/2006/customXml" ds:itemID="{B77817F9-9CDB-4B10-81D1-AF82364E6F54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</dc:creator>
  <dcterms:created xsi:type="dcterms:W3CDTF">2022-03-07T15:56:41Z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0x010100EFE436E3C400EF4F93E3F35BBA07D31A</vt:lpwstr>
  </property>
  <property fmtid="{D5CDD505-2E9C-101B-9397-08002B2CF9AE}" pid="3" name="Order">
    <vt:r8>995700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