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52F9C-3FF5-4B6B-9466-BF6C2FF084BE}" v="17" dt="2022-05-05T22:21:47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ar@globalskillsinitiative.onmicrosoft.com::e59e7cd7-1e97-4149-b271-cc1846ba7f0d" providerId="AD" clId="Web-{E6B52F9C-3FF5-4B6B-9466-BF6C2FF084BE}"/>
    <pc:docChg chg="modSld">
      <pc:chgData name="Demo" userId="S::demoar@globalskillsinitiative.onmicrosoft.com::e59e7cd7-1e97-4149-b271-cc1846ba7f0d" providerId="AD" clId="Web-{E6B52F9C-3FF5-4B6B-9466-BF6C2FF084BE}" dt="2022-05-05T22:21:47.983" v="16" actId="20577"/>
      <pc:docMkLst>
        <pc:docMk/>
      </pc:docMkLst>
      <pc:sldChg chg="addSp delSp modSp">
        <pc:chgData name="Demo" userId="S::demoar@globalskillsinitiative.onmicrosoft.com::e59e7cd7-1e97-4149-b271-cc1846ba7f0d" providerId="AD" clId="Web-{E6B52F9C-3FF5-4B6B-9466-BF6C2FF084BE}" dt="2022-05-05T22:21:47.983" v="16" actId="20577"/>
        <pc:sldMkLst>
          <pc:docMk/>
          <pc:sldMk cId="1260572318" sldId="256"/>
        </pc:sldMkLst>
        <pc:spChg chg="mod">
          <ac:chgData name="Demo" userId="S::demoar@globalskillsinitiative.onmicrosoft.com::e59e7cd7-1e97-4149-b271-cc1846ba7f0d" providerId="AD" clId="Web-{E6B52F9C-3FF5-4B6B-9466-BF6C2FF084BE}" dt="2022-05-05T22:19:09.041" v="9" actId="20577"/>
          <ac:spMkLst>
            <pc:docMk/>
            <pc:sldMk cId="1260572318" sldId="256"/>
            <ac:spMk id="2" creationId="{00000000-0000-0000-0000-000000000000}"/>
          </ac:spMkLst>
        </pc:spChg>
        <pc:spChg chg="mod">
          <ac:chgData name="Demo" userId="S::demoar@globalskillsinitiative.onmicrosoft.com::e59e7cd7-1e97-4149-b271-cc1846ba7f0d" providerId="AD" clId="Web-{E6B52F9C-3FF5-4B6B-9466-BF6C2FF084BE}" dt="2022-05-05T22:21:47.983" v="16" actId="20577"/>
          <ac:spMkLst>
            <pc:docMk/>
            <pc:sldMk cId="1260572318" sldId="256"/>
            <ac:spMk id="3" creationId="{00000000-0000-0000-0000-000000000000}"/>
          </ac:spMkLst>
        </pc:spChg>
        <pc:spChg chg="add del">
          <ac:chgData name="Demo" userId="S::demoar@globalskillsinitiative.onmicrosoft.com::e59e7cd7-1e97-4149-b271-cc1846ba7f0d" providerId="AD" clId="Web-{E6B52F9C-3FF5-4B6B-9466-BF6C2FF084BE}" dt="2022-05-05T22:21:42.873" v="15"/>
          <ac:spMkLst>
            <pc:docMk/>
            <pc:sldMk cId="1260572318" sldId="256"/>
            <ac:spMk id="4" creationId="{A45C209D-A98C-1C4D-B57E-B8E3ABD2A9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ea typeface="+mj-lt"/>
                <a:cs typeface="+mj-lt"/>
              </a:rPr>
              <a:t>نظرة عامة على المهارات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امتياز سلمان</a:t>
            </a:r>
            <a:endParaRPr lang="ar-SA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endParaRPr lang="ar-S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436E3C400EF4F93E3F35BBA07D31A" ma:contentTypeVersion="18" ma:contentTypeDescription="Create a new document." ma:contentTypeScope="" ma:versionID="830991bf4a04dfae0f6158b2e5622624">
  <xsd:schema xmlns:xsd="http://www.w3.org/2001/XMLSchema" xmlns:xs="http://www.w3.org/2001/XMLSchema" xmlns:p="http://schemas.microsoft.com/office/2006/metadata/properties" xmlns:ns1="http://schemas.microsoft.com/sharepoint/v3" xmlns:ns2="1c1ed874-d8f7-4598-b377-f6678ae0fe42" xmlns:ns3="eba6fb05-2454-4897-83f0-0325319ed6bf" targetNamespace="http://schemas.microsoft.com/office/2006/metadata/properties" ma:root="true" ma:fieldsID="af2c6e819e30d1401dd5d344f558ed30" ns1:_="" ns2:_="" ns3:_="">
    <xsd:import namespace="http://schemas.microsoft.com/sharepoint/v3"/>
    <xsd:import namespace="1c1ed874-d8f7-4598-b377-f6678ae0fe42"/>
    <xsd:import namespace="eba6fb05-2454-4897-83f0-0325319ed6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d874-d8f7-4598-b377-f6678ae0f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6fb05-2454-4897-83f0-0325319ed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1682233-2fd1-4216-8a24-c64ede77eab4}" ma:internalName="TaxCatchAll" ma:showField="CatchAllData" ma:web="eba6fb05-2454-4897-83f0-0325319ed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ba6fb05-2454-4897-83f0-0325319ed6bf">
      <UserInfo>
        <DisplayName/>
        <AccountId xsi:nil="true"/>
        <AccountType/>
      </UserInfo>
    </SharedWithUsers>
    <MediaLengthInSeconds xmlns="1c1ed874-d8f7-4598-b377-f6678ae0fe42" xsi:nil="true"/>
    <lcf76f155ced4ddcb4097134ff3c332f xmlns="1c1ed874-d8f7-4598-b377-f6678ae0fe42">
      <Terms xmlns="http://schemas.microsoft.com/office/infopath/2007/PartnerControls"/>
    </lcf76f155ced4ddcb4097134ff3c332f>
    <TaxCatchAll xmlns="eba6fb05-2454-4897-83f0-0325319ed6bf" xsi:nil="true"/>
  </documentManagement>
</p:properties>
</file>

<file path=customXml/itemProps1.xml><?xml version="1.0" encoding="utf-8"?>
<ds:datastoreItem xmlns:ds="http://schemas.openxmlformats.org/officeDocument/2006/customXml" ds:itemID="{CECB67BB-F799-4011-8F26-33AF83166748}"/>
</file>

<file path=customXml/itemProps2.xml><?xml version="1.0" encoding="utf-8"?>
<ds:datastoreItem xmlns:ds="http://schemas.openxmlformats.org/officeDocument/2006/customXml" ds:itemID="{1EA6C9B5-0BB3-43A8-B27B-818C58454C74}"/>
</file>

<file path=customXml/itemProps3.xml><?xml version="1.0" encoding="utf-8"?>
<ds:datastoreItem xmlns:ds="http://schemas.openxmlformats.org/officeDocument/2006/customXml" ds:itemID="{6D605999-8558-4868-9D20-FE1A19C7DDD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نسق Office</vt:lpstr>
      <vt:lpstr>نظرة عامة على المهارات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Microsoft</dc:creator>
  <cp:lastModifiedBy/>
  <cp:revision>15</cp:revision>
  <dcterms:created xsi:type="dcterms:W3CDTF">2022-05-05T22:12:21Z</dcterms:created>
  <dcterms:modified xsi:type="dcterms:W3CDTF">2022-05-05T22:21:50Z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0x010100EFE436E3C400EF4F93E3F35BBA07D31A</vt:lpwstr>
  </property>
  <property fmtid="{D5CDD505-2E9C-101B-9397-08002B2CF9AE}" pid="3" name="Order">
    <vt:r8>999600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