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86" r:id="rId2"/>
  </p:sldMasterIdLst>
  <p:sldIdLst>
    <p:sldId id="257" r:id="rId3"/>
    <p:sldId id="260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CF439-ECD7-FBC7-653F-07215128D4B7}" v="17" dt="2022-05-05T22:40:1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ar@globalskillsinitiative.onmicrosoft.com::e59e7cd7-1e97-4149-b271-cc1846ba7f0d" providerId="AD" clId="Web-{F7FCF439-ECD7-FBC7-653F-07215128D4B7}"/>
    <pc:docChg chg="addSld delSld modSld sldOrd addMainMaster">
      <pc:chgData name="Demo" userId="S::demoar@globalskillsinitiative.onmicrosoft.com::e59e7cd7-1e97-4149-b271-cc1846ba7f0d" providerId="AD" clId="Web-{F7FCF439-ECD7-FBC7-653F-07215128D4B7}" dt="2022-05-05T22:40:13.669" v="16"/>
      <pc:docMkLst>
        <pc:docMk/>
      </pc:docMkLst>
      <pc:sldChg chg="del">
        <pc:chgData name="Demo" userId="S::demoar@globalskillsinitiative.onmicrosoft.com::e59e7cd7-1e97-4149-b271-cc1846ba7f0d" providerId="AD" clId="Web-{F7FCF439-ECD7-FBC7-653F-07215128D4B7}" dt="2022-05-05T22:40:08.122" v="15"/>
        <pc:sldMkLst>
          <pc:docMk/>
          <pc:sldMk cId="1260572318" sldId="256"/>
        </pc:sldMkLst>
      </pc:sldChg>
      <pc:sldChg chg="add ord">
        <pc:chgData name="Demo" userId="S::demoar@globalskillsinitiative.onmicrosoft.com::e59e7cd7-1e97-4149-b271-cc1846ba7f0d" providerId="AD" clId="Web-{F7FCF439-ECD7-FBC7-653F-07215128D4B7}" dt="2022-05-05T22:34:50.713" v="1"/>
        <pc:sldMkLst>
          <pc:docMk/>
          <pc:sldMk cId="460956823" sldId="257"/>
        </pc:sldMkLst>
      </pc:sldChg>
      <pc:sldChg chg="add del">
        <pc:chgData name="Demo" userId="S::demoar@globalskillsinitiative.onmicrosoft.com::e59e7cd7-1e97-4149-b271-cc1846ba7f0d" providerId="AD" clId="Web-{F7FCF439-ECD7-FBC7-653F-07215128D4B7}" dt="2022-05-05T22:40:13.669" v="16"/>
        <pc:sldMkLst>
          <pc:docMk/>
          <pc:sldMk cId="3690973146" sldId="258"/>
        </pc:sldMkLst>
      </pc:sldChg>
      <pc:sldChg chg="add del">
        <pc:chgData name="Demo" userId="S::demoar@globalskillsinitiative.onmicrosoft.com::e59e7cd7-1e97-4149-b271-cc1846ba7f0d" providerId="AD" clId="Web-{F7FCF439-ECD7-FBC7-653F-07215128D4B7}" dt="2022-05-05T22:40:03.543" v="14"/>
        <pc:sldMkLst>
          <pc:docMk/>
          <pc:sldMk cId="2073175206" sldId="259"/>
        </pc:sldMkLst>
      </pc:sldChg>
      <pc:sldChg chg="modSp new">
        <pc:chgData name="Demo" userId="S::demoar@globalskillsinitiative.onmicrosoft.com::e59e7cd7-1e97-4149-b271-cc1846ba7f0d" providerId="AD" clId="Web-{F7FCF439-ECD7-FBC7-653F-07215128D4B7}" dt="2022-05-05T22:39:54.293" v="13" actId="20577"/>
        <pc:sldMkLst>
          <pc:docMk/>
          <pc:sldMk cId="4125645497" sldId="260"/>
        </pc:sldMkLst>
        <pc:spChg chg="mod">
          <ac:chgData name="Demo" userId="S::demoar@globalskillsinitiative.onmicrosoft.com::e59e7cd7-1e97-4149-b271-cc1846ba7f0d" providerId="AD" clId="Web-{F7FCF439-ECD7-FBC7-653F-07215128D4B7}" dt="2022-05-05T22:39:54.293" v="13" actId="20577"/>
          <ac:spMkLst>
            <pc:docMk/>
            <pc:sldMk cId="4125645497" sldId="260"/>
            <ac:spMk id="2" creationId="{30B36432-ABA1-A955-FD2F-B5D649986E02}"/>
          </ac:spMkLst>
        </pc:spChg>
        <pc:spChg chg="mod">
          <ac:chgData name="Demo" userId="S::demoar@globalskillsinitiative.onmicrosoft.com::e59e7cd7-1e97-4149-b271-cc1846ba7f0d" providerId="AD" clId="Web-{F7FCF439-ECD7-FBC7-653F-07215128D4B7}" dt="2022-05-05T22:38:30.913" v="9" actId="20577"/>
          <ac:spMkLst>
            <pc:docMk/>
            <pc:sldMk cId="4125645497" sldId="260"/>
            <ac:spMk id="4" creationId="{BDFCB4F0-AEDA-5938-649B-636FDB21CFC8}"/>
          </ac:spMkLst>
        </pc:spChg>
      </pc:sldChg>
      <pc:sldMasterChg chg="add addSldLayout">
        <pc:chgData name="Demo" userId="S::demoar@globalskillsinitiative.onmicrosoft.com::e59e7cd7-1e97-4149-b271-cc1846ba7f0d" providerId="AD" clId="Web-{F7FCF439-ECD7-FBC7-653F-07215128D4B7}" dt="2022-05-05T22:34:45.150" v="0"/>
        <pc:sldMasterMkLst>
          <pc:docMk/>
          <pc:sldMasterMk cId="3973612155" sldId="2147483686"/>
        </pc:sldMasterMkLst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466258879" sldId="2147483675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817993240" sldId="2147483676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386034977" sldId="2147483677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3523933305" sldId="2147483678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454202739" sldId="2147483679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570063436" sldId="2147483680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947399691" sldId="2147483681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3358800649" sldId="2147483682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4247432575" sldId="2147483683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4155932715" sldId="2147483684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58898047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0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3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3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8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0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3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04862C2-AF9C-5CC9-EF6F-F956BE8C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56" r="8674" b="-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ar-SA">
                <a:cs typeface="Times New Roman"/>
              </a:rPr>
              <a:t>نظرة عامة على المهارات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ctr"/>
            <a:r>
              <a:rPr lang="ar-SA" sz="3200" i="1">
                <a:solidFill>
                  <a:schemeClr val="bg2">
                    <a:lumMod val="25000"/>
                    <a:lumOff val="75000"/>
                  </a:schemeClr>
                </a:solidFill>
                <a:cs typeface="Arial"/>
              </a:rPr>
              <a:t>امتياز سلمان</a:t>
            </a:r>
            <a:endParaRPr lang="ar-SA" sz="3200" i="1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B36432-ABA1-A955-FD2F-B5D64998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مهارات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البرامج</a:t>
            </a:r>
            <a:endParaRPr lang="ar-SA" dirty="0" err="1">
              <a:ea typeface="+mj-lt"/>
              <a:cs typeface="+mj-lt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363A75F-958C-02C5-7F74-05AA1A97F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DFCB4F0-AEDA-5938-649B-636FDB21C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Word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Excel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PowerPoint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OneNote</a:t>
            </a:r>
            <a:endParaRPr lang="ar-SA">
              <a:cs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412564549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9A17A"/>
      </a:accent1>
      <a:accent2>
        <a:srgbClr val="99A86B"/>
      </a:accent2>
      <a:accent3>
        <a:srgbClr val="8AAA7A"/>
      </a:accent3>
      <a:accent4>
        <a:srgbClr val="6FAF75"/>
      </a:accent4>
      <a:accent5>
        <a:srgbClr val="7AA992"/>
      </a:accent5>
      <a:accent6>
        <a:srgbClr val="6DABA6"/>
      </a:accent6>
      <a:hlink>
        <a:srgbClr val="6975AE"/>
      </a:hlink>
      <a:folHlink>
        <a:srgbClr val="7F7F7F"/>
      </a:folHlink>
    </a:clrScheme>
    <a:fontScheme name="Custom 2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74D1BCB2-676F-4D68-BD41-F285E0CEDC49}"/>
</file>

<file path=customXml/itemProps2.xml><?xml version="1.0" encoding="utf-8"?>
<ds:datastoreItem xmlns:ds="http://schemas.openxmlformats.org/officeDocument/2006/customXml" ds:itemID="{9665F25C-8255-496C-887F-58650F574261}"/>
</file>

<file path=customXml/itemProps3.xml><?xml version="1.0" encoding="utf-8"?>
<ds:datastoreItem xmlns:ds="http://schemas.openxmlformats.org/officeDocument/2006/customXml" ds:itemID="{4E4798CB-3207-4EFB-9DC9-C62AA5F18A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2</vt:i4>
      </vt:variant>
      <vt:variant>
        <vt:lpstr>عناوين الشرائح</vt:lpstr>
      </vt:variant>
      <vt:variant>
        <vt:i4>2</vt:i4>
      </vt:variant>
    </vt:vector>
  </HeadingPairs>
  <TitlesOfParts>
    <vt:vector size="4" baseType="lpstr">
      <vt:lpstr>نسق Office</vt:lpstr>
      <vt:lpstr>SketchyVTI</vt:lpstr>
      <vt:lpstr>نظرة عامة على المهارات</vt:lpstr>
      <vt:lpstr>مهارات البرامج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/>
  <cp:revision>17</cp:revision>
  <dcterms:created xsi:type="dcterms:W3CDTF">2022-05-05T22:34:23Z</dcterms:created>
  <dcterms:modified xsi:type="dcterms:W3CDTF">2022-05-05T22:40:14Z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999800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