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86" r:id="rId2"/>
  </p:sldMasterIdLst>
  <p:sldIdLst>
    <p:sldId id="257" r:id="rId3"/>
    <p:sldId id="260" r:id="rId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FCF439-ECD7-FBC7-653F-07215128D4B7}" v="17" dt="2022-05-05T22:40:13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12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1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" userId="S::demoar@globalskillsinitiative.onmicrosoft.com::e59e7cd7-1e97-4149-b271-cc1846ba7f0d" providerId="AD" clId="Web-{F7FCF439-ECD7-FBC7-653F-07215128D4B7}"/>
    <pc:docChg chg="addSld delSld modSld sldOrd addMainMaster">
      <pc:chgData name="Demo" userId="S::demoar@globalskillsinitiative.onmicrosoft.com::e59e7cd7-1e97-4149-b271-cc1846ba7f0d" providerId="AD" clId="Web-{F7FCF439-ECD7-FBC7-653F-07215128D4B7}" dt="2022-05-05T22:40:13.669" v="16"/>
      <pc:docMkLst>
        <pc:docMk/>
      </pc:docMkLst>
      <pc:sldChg chg="del">
        <pc:chgData name="Demo" userId="S::demoar@globalskillsinitiative.onmicrosoft.com::e59e7cd7-1e97-4149-b271-cc1846ba7f0d" providerId="AD" clId="Web-{F7FCF439-ECD7-FBC7-653F-07215128D4B7}" dt="2022-05-05T22:40:08.122" v="15"/>
        <pc:sldMkLst>
          <pc:docMk/>
          <pc:sldMk cId="1260572318" sldId="256"/>
        </pc:sldMkLst>
      </pc:sldChg>
      <pc:sldChg chg="add ord">
        <pc:chgData name="Demo" userId="S::demoar@globalskillsinitiative.onmicrosoft.com::e59e7cd7-1e97-4149-b271-cc1846ba7f0d" providerId="AD" clId="Web-{F7FCF439-ECD7-FBC7-653F-07215128D4B7}" dt="2022-05-05T22:34:50.713" v="1"/>
        <pc:sldMkLst>
          <pc:docMk/>
          <pc:sldMk cId="460956823" sldId="257"/>
        </pc:sldMkLst>
      </pc:sldChg>
      <pc:sldChg chg="add del">
        <pc:chgData name="Demo" userId="S::demoar@globalskillsinitiative.onmicrosoft.com::e59e7cd7-1e97-4149-b271-cc1846ba7f0d" providerId="AD" clId="Web-{F7FCF439-ECD7-FBC7-653F-07215128D4B7}" dt="2022-05-05T22:40:13.669" v="16"/>
        <pc:sldMkLst>
          <pc:docMk/>
          <pc:sldMk cId="3690973146" sldId="258"/>
        </pc:sldMkLst>
      </pc:sldChg>
      <pc:sldChg chg="add del">
        <pc:chgData name="Demo" userId="S::demoar@globalskillsinitiative.onmicrosoft.com::e59e7cd7-1e97-4149-b271-cc1846ba7f0d" providerId="AD" clId="Web-{F7FCF439-ECD7-FBC7-653F-07215128D4B7}" dt="2022-05-05T22:40:03.543" v="14"/>
        <pc:sldMkLst>
          <pc:docMk/>
          <pc:sldMk cId="2073175206" sldId="259"/>
        </pc:sldMkLst>
      </pc:sldChg>
      <pc:sldChg chg="modSp new">
        <pc:chgData name="Demo" userId="S::demoar@globalskillsinitiative.onmicrosoft.com::e59e7cd7-1e97-4149-b271-cc1846ba7f0d" providerId="AD" clId="Web-{F7FCF439-ECD7-FBC7-653F-07215128D4B7}" dt="2022-05-05T22:39:54.293" v="13" actId="20577"/>
        <pc:sldMkLst>
          <pc:docMk/>
          <pc:sldMk cId="4125645497" sldId="260"/>
        </pc:sldMkLst>
        <pc:spChg chg="mod">
          <ac:chgData name="Demo" userId="S::demoar@globalskillsinitiative.onmicrosoft.com::e59e7cd7-1e97-4149-b271-cc1846ba7f0d" providerId="AD" clId="Web-{F7FCF439-ECD7-FBC7-653F-07215128D4B7}" dt="2022-05-05T22:39:54.293" v="13" actId="20577"/>
          <ac:spMkLst>
            <pc:docMk/>
            <pc:sldMk cId="4125645497" sldId="260"/>
            <ac:spMk id="2" creationId="{30B36432-ABA1-A955-FD2F-B5D649986E02}"/>
          </ac:spMkLst>
        </pc:spChg>
        <pc:spChg chg="mod">
          <ac:chgData name="Demo" userId="S::demoar@globalskillsinitiative.onmicrosoft.com::e59e7cd7-1e97-4149-b271-cc1846ba7f0d" providerId="AD" clId="Web-{F7FCF439-ECD7-FBC7-653F-07215128D4B7}" dt="2022-05-05T22:38:30.913" v="9" actId="20577"/>
          <ac:spMkLst>
            <pc:docMk/>
            <pc:sldMk cId="4125645497" sldId="260"/>
            <ac:spMk id="4" creationId="{BDFCB4F0-AEDA-5938-649B-636FDB21CFC8}"/>
          </ac:spMkLst>
        </pc:spChg>
      </pc:sldChg>
      <pc:sldMasterChg chg="add addSldLayout">
        <pc:chgData name="Demo" userId="S::demoar@globalskillsinitiative.onmicrosoft.com::e59e7cd7-1e97-4149-b271-cc1846ba7f0d" providerId="AD" clId="Web-{F7FCF439-ECD7-FBC7-653F-07215128D4B7}" dt="2022-05-05T22:34:45.150" v="0"/>
        <pc:sldMasterMkLst>
          <pc:docMk/>
          <pc:sldMasterMk cId="3973612155" sldId="2147483686"/>
        </pc:sldMasterMkLst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1466258879" sldId="2147483675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1817993240" sldId="2147483676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2386034977" sldId="2147483677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3523933305" sldId="2147483678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2454202739" sldId="2147483679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1570063436" sldId="2147483680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947399691" sldId="2147483681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3358800649" sldId="2147483682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4247432575" sldId="2147483683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4155932715" sldId="2147483684"/>
          </pc:sldLayoutMkLst>
        </pc:sldLayoutChg>
        <pc:sldLayoutChg chg="add">
          <pc:chgData name="Demo" userId="S::demoar@globalskillsinitiative.onmicrosoft.com::e59e7cd7-1e97-4149-b271-cc1846ba7f0d" providerId="AD" clId="Web-{F7FCF439-ECD7-FBC7-653F-07215128D4B7}" dt="2022-05-05T22:34:45.150" v="0"/>
          <pc:sldLayoutMkLst>
            <pc:docMk/>
            <pc:sldMasterMk cId="3973612155" sldId="2147483686"/>
            <pc:sldLayoutMk cId="2588980474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9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0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43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32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8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0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58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34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33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6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04/10/1443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1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04862C2-AF9C-5CC9-EF6F-F956BE8CF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456" r="8674" b="-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ar-SA">
                <a:cs typeface="Times New Roman"/>
              </a:rPr>
              <a:t>نظرة عامة على المهارات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 vert="horz" lIns="91440" tIns="45720" rIns="91440" bIns="45720" rtlCol="1" anchor="t">
            <a:normAutofit/>
          </a:bodyPr>
          <a:lstStyle/>
          <a:p>
            <a:pPr algn="ctr"/>
            <a:r>
              <a:rPr lang="ar-SA" sz="3200" i="1">
                <a:solidFill>
                  <a:schemeClr val="bg2">
                    <a:lumMod val="25000"/>
                    <a:lumOff val="75000"/>
                  </a:schemeClr>
                </a:solidFill>
                <a:cs typeface="Arial"/>
              </a:rPr>
              <a:t>امتياز سلمان</a:t>
            </a:r>
            <a:endParaRPr lang="ar-SA" sz="3200" i="1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56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0B36432-ABA1-A955-FD2F-B5D64998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مهارات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البرامج</a:t>
            </a:r>
            <a:endParaRPr lang="ar-SA" dirty="0" err="1">
              <a:ea typeface="+mj-lt"/>
              <a:cs typeface="+mj-lt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363A75F-958C-02C5-7F74-05AA1A97F1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DFCB4F0-AEDA-5938-649B-636FDB21CF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Word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Excel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PowerPoint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OneNote</a:t>
            </a:r>
            <a:endParaRPr lang="ar-SA">
              <a:cs typeface="Sakkal Majalla"/>
            </a:endParaRPr>
          </a:p>
        </p:txBody>
      </p:sp>
    </p:spTree>
    <p:extLst>
      <p:ext uri="{BB962C8B-B14F-4D97-AF65-F5344CB8AC3E}">
        <p14:creationId xmlns:p14="http://schemas.microsoft.com/office/powerpoint/2010/main" val="4125645497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03039"/>
      </a:dk2>
      <a:lt2>
        <a:srgbClr val="E2E3E8"/>
      </a:lt2>
      <a:accent1>
        <a:srgbClr val="A9A17A"/>
      </a:accent1>
      <a:accent2>
        <a:srgbClr val="99A86B"/>
      </a:accent2>
      <a:accent3>
        <a:srgbClr val="8AAA7A"/>
      </a:accent3>
      <a:accent4>
        <a:srgbClr val="6FAF75"/>
      </a:accent4>
      <a:accent5>
        <a:srgbClr val="7AA992"/>
      </a:accent5>
      <a:accent6>
        <a:srgbClr val="6DABA6"/>
      </a:accent6>
      <a:hlink>
        <a:srgbClr val="6975AE"/>
      </a:hlink>
      <a:folHlink>
        <a:srgbClr val="7F7F7F"/>
      </a:folHlink>
    </a:clrScheme>
    <a:fontScheme name="Custom 2">
      <a:majorFont>
        <a:latin typeface="Sakkal Majalla"/>
        <a:ea typeface=""/>
        <a:cs typeface=""/>
      </a:majorFont>
      <a:minorFont>
        <a:latin typeface="Sakkal Majall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E436E3C400EF4F93E3F35BBA07D31A" ma:contentTypeVersion="18" ma:contentTypeDescription="Create a new document." ma:contentTypeScope="" ma:versionID="830991bf4a04dfae0f6158b2e5622624">
  <xsd:schema xmlns:xsd="http://www.w3.org/2001/XMLSchema" xmlns:xs="http://www.w3.org/2001/XMLSchema" xmlns:p="http://schemas.microsoft.com/office/2006/metadata/properties" xmlns:ns1="http://schemas.microsoft.com/sharepoint/v3" xmlns:ns2="1c1ed874-d8f7-4598-b377-f6678ae0fe42" xmlns:ns3="eba6fb05-2454-4897-83f0-0325319ed6bf" targetNamespace="http://schemas.microsoft.com/office/2006/metadata/properties" ma:root="true" ma:fieldsID="af2c6e819e30d1401dd5d344f558ed30" ns1:_="" ns2:_="" ns3:_="">
    <xsd:import namespace="http://schemas.microsoft.com/sharepoint/v3"/>
    <xsd:import namespace="1c1ed874-d8f7-4598-b377-f6678ae0fe42"/>
    <xsd:import namespace="eba6fb05-2454-4897-83f0-0325319ed6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d874-d8f7-4598-b377-f6678ae0f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6fb05-2454-4897-83f0-0325319ed6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1682233-2fd1-4216-8a24-c64ede77eab4}" ma:internalName="TaxCatchAll" ma:showField="CatchAllData" ma:web="eba6fb05-2454-4897-83f0-0325319ed6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eba6fb05-2454-4897-83f0-0325319ed6bf">
      <UserInfo>
        <DisplayName/>
        <AccountId xsi:nil="true"/>
        <AccountType/>
      </UserInfo>
    </SharedWithUsers>
    <MediaLengthInSeconds xmlns="1c1ed874-d8f7-4598-b377-f6678ae0fe42" xsi:nil="true"/>
    <lcf76f155ced4ddcb4097134ff3c332f xmlns="1c1ed874-d8f7-4598-b377-f6678ae0fe42">
      <Terms xmlns="http://schemas.microsoft.com/office/infopath/2007/PartnerControls"/>
    </lcf76f155ced4ddcb4097134ff3c332f>
    <TaxCatchAll xmlns="eba6fb05-2454-4897-83f0-0325319ed6bf" xsi:nil="true"/>
  </documentManagement>
</p:properties>
</file>

<file path=customXml/itemProps1.xml><?xml version="1.0" encoding="utf-8"?>
<ds:datastoreItem xmlns:ds="http://schemas.openxmlformats.org/officeDocument/2006/customXml" ds:itemID="{02A01FE7-5356-486D-BC29-414D2523AEB3}"/>
</file>

<file path=customXml/itemProps2.xml><?xml version="1.0" encoding="utf-8"?>
<ds:datastoreItem xmlns:ds="http://schemas.openxmlformats.org/officeDocument/2006/customXml" ds:itemID="{9D92CF57-FADF-4BAD-82F3-8203147705B6}"/>
</file>

<file path=customXml/itemProps3.xml><?xml version="1.0" encoding="utf-8"?>
<ds:datastoreItem xmlns:ds="http://schemas.openxmlformats.org/officeDocument/2006/customXml" ds:itemID="{01E4B1CD-C31D-47C9-AD48-26F0482B043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2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2</vt:i4>
      </vt:variant>
      <vt:variant>
        <vt:lpstr>عناوين الشرائح</vt:lpstr>
      </vt:variant>
      <vt:variant>
        <vt:i4>2</vt:i4>
      </vt:variant>
    </vt:vector>
  </HeadingPairs>
  <TitlesOfParts>
    <vt:vector size="4" baseType="lpstr">
      <vt:lpstr>نسق Office</vt:lpstr>
      <vt:lpstr>SketchyVTI</vt:lpstr>
      <vt:lpstr>نظرة عامة على المهارات</vt:lpstr>
      <vt:lpstr>مهارات البرامج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Microsoft</dc:creator>
  <cp:lastModifiedBy/>
  <cp:revision>17</cp:revision>
  <dcterms:created xsi:type="dcterms:W3CDTF">2022-05-05T22:34:23Z</dcterms:created>
  <dcterms:modified xsi:type="dcterms:W3CDTF">2022-05-05T22:40:14Z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0x010100EFE436E3C400EF4F93E3F35BBA07D31A</vt:lpwstr>
  </property>
  <property fmtid="{D5CDD505-2E9C-101B-9397-08002B2CF9AE}" pid="3" name="Order">
    <vt:r8>1000300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