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metadata" ContentType="application/binary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custom-properties" Target="docProps/custom.xml"/><Relationship Id="rId2" Type="http://schemas.openxmlformats.org/officeDocument/2006/relationships/officeDocument" Target="ppt/presentation.xml"/><Relationship Id="rId1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50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guJ9KqbI145NmMbJaaD/G0JiIt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customXml" Target="../customXml/item3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1.xml"/><Relationship Id="rId12" Type="http://schemas.openxmlformats.org/officeDocument/2006/relationships/customXml" Target="../customXml/item2.xml"/><Relationship Id="rId2" Type="http://schemas.openxmlformats.org/officeDocument/2006/relationships/presProps" Target="presProps.xml"/><Relationship Id="rId1" Type="http://schemas.openxmlformats.org/officeDocument/2006/relationships/theme" Target="theme/theme4.xml"/><Relationship Id="rId6" Type="http://schemas.openxmlformats.org/officeDocument/2006/relationships/notesMaster" Target="notesMasters/notesMaster1.xml"/><Relationship Id="rId11" Type="http://schemas.openxmlformats.org/officeDocument/2006/relationships/customXml" Target="../customXml/item1.xml"/><Relationship Id="rId5" Type="http://schemas.openxmlformats.org/officeDocument/2006/relationships/slideMaster" Target="slideMasters/slideMaster3.xml"/><Relationship Id="rId10" Type="http://customschemas.google.com/relationships/presentationmetadata" Target="metadata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ag=AccentColor&#10;Flavor=Light&#10;Target=FillAndLine" id="12" name="Google Shape;12;p7"/>
          <p:cNvSpPr/>
          <p:nvPr/>
        </p:nvSpPr>
        <p:spPr>
          <a:xfrm>
            <a:off x="838200" y="4736883"/>
            <a:ext cx="4243589" cy="27432"/>
          </a:xfrm>
          <a:custGeom>
            <a:rect b="b" l="l" r="r" t="t"/>
            <a:pathLst>
              <a:path extrusionOk="0" fill="none" h="27432" w="4243589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extrusionOk="0" h="27432" w="4243589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</p:txBody>
      </p:sp>
      <p:sp>
        <p:nvSpPr>
          <p:cNvPr id="13" name="Google Shape;13;p7"/>
          <p:cNvSpPr txBox="1"/>
          <p:nvPr>
            <p:ph type="ctrTitle"/>
          </p:nvPr>
        </p:nvSpPr>
        <p:spPr>
          <a:xfrm>
            <a:off x="841248" y="448056"/>
            <a:ext cx="10515600" cy="40690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Sakkal Majalla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7"/>
          <p:cNvSpPr txBox="1"/>
          <p:nvPr>
            <p:ph idx="1" type="subTitle"/>
          </p:nvPr>
        </p:nvSpPr>
        <p:spPr>
          <a:xfrm>
            <a:off x="841248" y="4983480"/>
            <a:ext cx="10515600" cy="1124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lv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/>
            </a:lvl1pPr>
            <a:lvl2pPr lvl="1" algn="ctr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839788" y="457200"/>
            <a:ext cx="393192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akkal Majalla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5"/>
          <p:cNvSpPr/>
          <p:nvPr>
            <p:ph idx="2" type="pic"/>
          </p:nvPr>
        </p:nvSpPr>
        <p:spPr>
          <a:xfrm>
            <a:off x="5303520" y="548640"/>
            <a:ext cx="6053328" cy="5431536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839788" y="3977640"/>
            <a:ext cx="3931920" cy="20025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descr="Tag=AccentColor&#10;Flavor=Light&#10;Target=FillAndLine" id="88" name="Google Shape;88;p15"/>
          <p:cNvSpPr/>
          <p:nvPr/>
        </p:nvSpPr>
        <p:spPr>
          <a:xfrm rot="5400000">
            <a:off x="2798064" y="3254143"/>
            <a:ext cx="4480560" cy="27432"/>
          </a:xfrm>
          <a:custGeom>
            <a:rect b="b" l="l" r="r" t="t"/>
            <a:pathLst>
              <a:path extrusionOk="0" fill="none" h="27432" w="448056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extrusionOk="0" h="27432" w="448056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dk1"/>
          </a:solidFill>
          <a:ln cap="rnd" cmpd="sng" w="444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342900" lvl="0" marL="4572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342900" lvl="0" marL="4572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شريحة عنوان" type="title">
  <p:cSld name="TITLE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10" name="Google Shape;110;p19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l">
              <a:spcBef>
                <a:spcPts val="0"/>
              </a:spcBef>
              <a:buNone/>
              <a:defRPr/>
            </a:lvl1pPr>
            <a:lvl2pPr indent="0" lvl="1" marL="0" rtl="1" algn="l">
              <a:spcBef>
                <a:spcPts val="0"/>
              </a:spcBef>
              <a:buNone/>
              <a:defRPr/>
            </a:lvl2pPr>
            <a:lvl3pPr indent="0" lvl="2" marL="0" rtl="1" algn="l">
              <a:spcBef>
                <a:spcPts val="0"/>
              </a:spcBef>
              <a:buNone/>
              <a:defRPr/>
            </a:lvl3pPr>
            <a:lvl4pPr indent="0" lvl="3" marL="0" rtl="1" algn="l">
              <a:spcBef>
                <a:spcPts val="0"/>
              </a:spcBef>
              <a:buNone/>
              <a:defRPr/>
            </a:lvl4pPr>
            <a:lvl5pPr indent="0" lvl="4" marL="0" rtl="1" algn="l">
              <a:spcBef>
                <a:spcPts val="0"/>
              </a:spcBef>
              <a:buNone/>
              <a:defRPr/>
            </a:lvl5pPr>
            <a:lvl6pPr indent="0" lvl="5" marL="0" rtl="1" algn="l">
              <a:spcBef>
                <a:spcPts val="0"/>
              </a:spcBef>
              <a:buNone/>
              <a:defRPr/>
            </a:lvl6pPr>
            <a:lvl7pPr indent="0" lvl="6" marL="0" rtl="1" algn="l">
              <a:spcBef>
                <a:spcPts val="0"/>
              </a:spcBef>
              <a:buNone/>
              <a:defRPr/>
            </a:lvl7pPr>
            <a:lvl8pPr indent="0" lvl="7" marL="0" rtl="1" algn="l">
              <a:spcBef>
                <a:spcPts val="0"/>
              </a:spcBef>
              <a:buNone/>
              <a:defRPr/>
            </a:lvl8pPr>
            <a:lvl9pPr indent="0" lvl="8" marL="0" rtl="1" algn="l">
              <a:spcBef>
                <a:spcPts val="0"/>
              </a:spcBef>
              <a:buNone/>
              <a:defRPr/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عنوان ومحتوى" type="obj">
  <p:cSld name="OBJEC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0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l">
              <a:spcBef>
                <a:spcPts val="0"/>
              </a:spcBef>
              <a:buNone/>
              <a:defRPr/>
            </a:lvl1pPr>
            <a:lvl2pPr indent="0" lvl="1" marL="0" rtl="1" algn="l">
              <a:spcBef>
                <a:spcPts val="0"/>
              </a:spcBef>
              <a:buNone/>
              <a:defRPr/>
            </a:lvl2pPr>
            <a:lvl3pPr indent="0" lvl="2" marL="0" rtl="1" algn="l">
              <a:spcBef>
                <a:spcPts val="0"/>
              </a:spcBef>
              <a:buNone/>
              <a:defRPr/>
            </a:lvl3pPr>
            <a:lvl4pPr indent="0" lvl="3" marL="0" rtl="1" algn="l">
              <a:spcBef>
                <a:spcPts val="0"/>
              </a:spcBef>
              <a:buNone/>
              <a:defRPr/>
            </a:lvl4pPr>
            <a:lvl5pPr indent="0" lvl="4" marL="0" rtl="1" algn="l">
              <a:spcBef>
                <a:spcPts val="0"/>
              </a:spcBef>
              <a:buNone/>
              <a:defRPr/>
            </a:lvl5pPr>
            <a:lvl6pPr indent="0" lvl="5" marL="0" rtl="1" algn="l">
              <a:spcBef>
                <a:spcPts val="0"/>
              </a:spcBef>
              <a:buNone/>
              <a:defRPr/>
            </a:lvl6pPr>
            <a:lvl7pPr indent="0" lvl="6" marL="0" rtl="1" algn="l">
              <a:spcBef>
                <a:spcPts val="0"/>
              </a:spcBef>
              <a:buNone/>
              <a:defRPr/>
            </a:lvl7pPr>
            <a:lvl8pPr indent="0" lvl="7" marL="0" rtl="1" algn="l">
              <a:spcBef>
                <a:spcPts val="0"/>
              </a:spcBef>
              <a:buNone/>
              <a:defRPr/>
            </a:lvl8pPr>
            <a:lvl9pPr indent="0" lvl="8" marL="0" rtl="1" algn="l">
              <a:spcBef>
                <a:spcPts val="0"/>
              </a:spcBef>
              <a:buNone/>
              <a:defRPr/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عنوان المقطع" type="secHead">
  <p:cSld name="SECTION_HEAD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2" name="Google Shape;122;p21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1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l">
              <a:spcBef>
                <a:spcPts val="0"/>
              </a:spcBef>
              <a:buNone/>
              <a:defRPr/>
            </a:lvl1pPr>
            <a:lvl2pPr indent="0" lvl="1" marL="0" rtl="1" algn="l">
              <a:spcBef>
                <a:spcPts val="0"/>
              </a:spcBef>
              <a:buNone/>
              <a:defRPr/>
            </a:lvl2pPr>
            <a:lvl3pPr indent="0" lvl="2" marL="0" rtl="1" algn="l">
              <a:spcBef>
                <a:spcPts val="0"/>
              </a:spcBef>
              <a:buNone/>
              <a:defRPr/>
            </a:lvl3pPr>
            <a:lvl4pPr indent="0" lvl="3" marL="0" rtl="1" algn="l">
              <a:spcBef>
                <a:spcPts val="0"/>
              </a:spcBef>
              <a:buNone/>
              <a:defRPr/>
            </a:lvl4pPr>
            <a:lvl5pPr indent="0" lvl="4" marL="0" rtl="1" algn="l">
              <a:spcBef>
                <a:spcPts val="0"/>
              </a:spcBef>
              <a:buNone/>
              <a:defRPr/>
            </a:lvl5pPr>
            <a:lvl6pPr indent="0" lvl="5" marL="0" rtl="1" algn="l">
              <a:spcBef>
                <a:spcPts val="0"/>
              </a:spcBef>
              <a:buNone/>
              <a:defRPr/>
            </a:lvl6pPr>
            <a:lvl7pPr indent="0" lvl="6" marL="0" rtl="1" algn="l">
              <a:spcBef>
                <a:spcPts val="0"/>
              </a:spcBef>
              <a:buNone/>
              <a:defRPr/>
            </a:lvl7pPr>
            <a:lvl8pPr indent="0" lvl="7" marL="0" rtl="1" algn="l">
              <a:spcBef>
                <a:spcPts val="0"/>
              </a:spcBef>
              <a:buNone/>
              <a:defRPr/>
            </a:lvl8pPr>
            <a:lvl9pPr indent="0" lvl="8" marL="0" rtl="1" algn="l">
              <a:spcBef>
                <a:spcPts val="0"/>
              </a:spcBef>
              <a:buNone/>
              <a:defRPr/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محتويين" type="twoObj">
  <p:cSld name="TWO_OBJECTS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22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l">
              <a:spcBef>
                <a:spcPts val="0"/>
              </a:spcBef>
              <a:buNone/>
              <a:defRPr/>
            </a:lvl1pPr>
            <a:lvl2pPr indent="0" lvl="1" marL="0" rtl="1" algn="l">
              <a:spcBef>
                <a:spcPts val="0"/>
              </a:spcBef>
              <a:buNone/>
              <a:defRPr/>
            </a:lvl2pPr>
            <a:lvl3pPr indent="0" lvl="2" marL="0" rtl="1" algn="l">
              <a:spcBef>
                <a:spcPts val="0"/>
              </a:spcBef>
              <a:buNone/>
              <a:defRPr/>
            </a:lvl3pPr>
            <a:lvl4pPr indent="0" lvl="3" marL="0" rtl="1" algn="l">
              <a:spcBef>
                <a:spcPts val="0"/>
              </a:spcBef>
              <a:buNone/>
              <a:defRPr/>
            </a:lvl4pPr>
            <a:lvl5pPr indent="0" lvl="4" marL="0" rtl="1" algn="l">
              <a:spcBef>
                <a:spcPts val="0"/>
              </a:spcBef>
              <a:buNone/>
              <a:defRPr/>
            </a:lvl5pPr>
            <a:lvl6pPr indent="0" lvl="5" marL="0" rtl="1" algn="l">
              <a:spcBef>
                <a:spcPts val="0"/>
              </a:spcBef>
              <a:buNone/>
              <a:defRPr/>
            </a:lvl6pPr>
            <a:lvl7pPr indent="0" lvl="6" marL="0" rtl="1" algn="l">
              <a:spcBef>
                <a:spcPts val="0"/>
              </a:spcBef>
              <a:buNone/>
              <a:defRPr/>
            </a:lvl7pPr>
            <a:lvl8pPr indent="0" lvl="7" marL="0" rtl="1" algn="l">
              <a:spcBef>
                <a:spcPts val="0"/>
              </a:spcBef>
              <a:buNone/>
              <a:defRPr/>
            </a:lvl8pPr>
            <a:lvl9pPr indent="0" lvl="8" marL="0" rtl="1" algn="l">
              <a:spcBef>
                <a:spcPts val="0"/>
              </a:spcBef>
              <a:buNone/>
              <a:defRPr/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مقارنة" type="twoTxTwoObj">
  <p:cSld name="TWO_OBJECTS_WITH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5" name="Google Shape;135;p2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2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7" name="Google Shape;137;p2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3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l">
              <a:spcBef>
                <a:spcPts val="0"/>
              </a:spcBef>
              <a:buNone/>
              <a:defRPr/>
            </a:lvl1pPr>
            <a:lvl2pPr indent="0" lvl="1" marL="0" rtl="1" algn="l">
              <a:spcBef>
                <a:spcPts val="0"/>
              </a:spcBef>
              <a:buNone/>
              <a:defRPr/>
            </a:lvl2pPr>
            <a:lvl3pPr indent="0" lvl="2" marL="0" rtl="1" algn="l">
              <a:spcBef>
                <a:spcPts val="0"/>
              </a:spcBef>
              <a:buNone/>
              <a:defRPr/>
            </a:lvl3pPr>
            <a:lvl4pPr indent="0" lvl="3" marL="0" rtl="1" algn="l">
              <a:spcBef>
                <a:spcPts val="0"/>
              </a:spcBef>
              <a:buNone/>
              <a:defRPr/>
            </a:lvl4pPr>
            <a:lvl5pPr indent="0" lvl="4" marL="0" rtl="1" algn="l">
              <a:spcBef>
                <a:spcPts val="0"/>
              </a:spcBef>
              <a:buNone/>
              <a:defRPr/>
            </a:lvl5pPr>
            <a:lvl6pPr indent="0" lvl="5" marL="0" rtl="1" algn="l">
              <a:spcBef>
                <a:spcPts val="0"/>
              </a:spcBef>
              <a:buNone/>
              <a:defRPr/>
            </a:lvl6pPr>
            <a:lvl7pPr indent="0" lvl="6" marL="0" rtl="1" algn="l">
              <a:spcBef>
                <a:spcPts val="0"/>
              </a:spcBef>
              <a:buNone/>
              <a:defRPr/>
            </a:lvl7pPr>
            <a:lvl8pPr indent="0" lvl="7" marL="0" rtl="1" algn="l">
              <a:spcBef>
                <a:spcPts val="0"/>
              </a:spcBef>
              <a:buNone/>
              <a:defRPr/>
            </a:lvl8pPr>
            <a:lvl9pPr indent="0" lvl="8" marL="0" rtl="1" algn="l">
              <a:spcBef>
                <a:spcPts val="0"/>
              </a:spcBef>
              <a:buNone/>
              <a:defRPr/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عنوان فقط" type="titleOnly">
  <p:cSld name="TITLE_ONLY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4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4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l">
              <a:spcBef>
                <a:spcPts val="0"/>
              </a:spcBef>
              <a:buNone/>
              <a:defRPr/>
            </a:lvl1pPr>
            <a:lvl2pPr indent="0" lvl="1" marL="0" rtl="1" algn="l">
              <a:spcBef>
                <a:spcPts val="0"/>
              </a:spcBef>
              <a:buNone/>
              <a:defRPr/>
            </a:lvl2pPr>
            <a:lvl3pPr indent="0" lvl="2" marL="0" rtl="1" algn="l">
              <a:spcBef>
                <a:spcPts val="0"/>
              </a:spcBef>
              <a:buNone/>
              <a:defRPr/>
            </a:lvl3pPr>
            <a:lvl4pPr indent="0" lvl="3" marL="0" rtl="1" algn="l">
              <a:spcBef>
                <a:spcPts val="0"/>
              </a:spcBef>
              <a:buNone/>
              <a:defRPr/>
            </a:lvl4pPr>
            <a:lvl5pPr indent="0" lvl="4" marL="0" rtl="1" algn="l">
              <a:spcBef>
                <a:spcPts val="0"/>
              </a:spcBef>
              <a:buNone/>
              <a:defRPr/>
            </a:lvl5pPr>
            <a:lvl6pPr indent="0" lvl="5" marL="0" rtl="1" algn="l">
              <a:spcBef>
                <a:spcPts val="0"/>
              </a:spcBef>
              <a:buNone/>
              <a:defRPr/>
            </a:lvl6pPr>
            <a:lvl7pPr indent="0" lvl="6" marL="0" rtl="1" algn="l">
              <a:spcBef>
                <a:spcPts val="0"/>
              </a:spcBef>
              <a:buNone/>
              <a:defRPr/>
            </a:lvl7pPr>
            <a:lvl8pPr indent="0" lvl="7" marL="0" rtl="1" algn="l">
              <a:spcBef>
                <a:spcPts val="0"/>
              </a:spcBef>
              <a:buNone/>
              <a:defRPr/>
            </a:lvl8pPr>
            <a:lvl9pPr indent="0" lvl="8" marL="0" rtl="1" algn="l">
              <a:spcBef>
                <a:spcPts val="0"/>
              </a:spcBef>
              <a:buNone/>
              <a:defRPr/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فارغ" type="blank">
  <p:cSld name="BLANK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5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l">
              <a:spcBef>
                <a:spcPts val="0"/>
              </a:spcBef>
              <a:buNone/>
              <a:defRPr/>
            </a:lvl1pPr>
            <a:lvl2pPr indent="0" lvl="1" marL="0" rtl="1" algn="l">
              <a:spcBef>
                <a:spcPts val="0"/>
              </a:spcBef>
              <a:buNone/>
              <a:defRPr/>
            </a:lvl2pPr>
            <a:lvl3pPr indent="0" lvl="2" marL="0" rtl="1" algn="l">
              <a:spcBef>
                <a:spcPts val="0"/>
              </a:spcBef>
              <a:buNone/>
              <a:defRPr/>
            </a:lvl3pPr>
            <a:lvl4pPr indent="0" lvl="3" marL="0" rtl="1" algn="l">
              <a:spcBef>
                <a:spcPts val="0"/>
              </a:spcBef>
              <a:buNone/>
              <a:defRPr/>
            </a:lvl4pPr>
            <a:lvl5pPr indent="0" lvl="4" marL="0" rtl="1" algn="l">
              <a:spcBef>
                <a:spcPts val="0"/>
              </a:spcBef>
              <a:buNone/>
              <a:defRPr/>
            </a:lvl5pPr>
            <a:lvl6pPr indent="0" lvl="5" marL="0" rtl="1" algn="l">
              <a:spcBef>
                <a:spcPts val="0"/>
              </a:spcBef>
              <a:buNone/>
              <a:defRPr/>
            </a:lvl6pPr>
            <a:lvl7pPr indent="0" lvl="6" marL="0" rtl="1" algn="l">
              <a:spcBef>
                <a:spcPts val="0"/>
              </a:spcBef>
              <a:buNone/>
              <a:defRPr/>
            </a:lvl7pPr>
            <a:lvl8pPr indent="0" lvl="7" marL="0" rtl="1" algn="l">
              <a:spcBef>
                <a:spcPts val="0"/>
              </a:spcBef>
              <a:buNone/>
              <a:defRPr/>
            </a:lvl8pPr>
            <a:lvl9pPr indent="0" lvl="8" marL="0" rtl="1" algn="l">
              <a:spcBef>
                <a:spcPts val="0"/>
              </a:spcBef>
              <a:buNone/>
              <a:defRPr/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838200" y="1929384"/>
            <a:ext cx="51816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342900" lvl="0" marL="4572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2" type="body"/>
          </p:nvPr>
        </p:nvSpPr>
        <p:spPr>
          <a:xfrm>
            <a:off x="6172200" y="1929384"/>
            <a:ext cx="51816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342900" lvl="0" marL="4572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descr="Tag=AccentColor&#10;Flavor=Light&#10;Target=FillAndLine" id="31" name="Google Shape;31;p8"/>
          <p:cNvSpPr/>
          <p:nvPr/>
        </p:nvSpPr>
        <p:spPr>
          <a:xfrm>
            <a:off x="838199" y="1709928"/>
            <a:ext cx="10515600" cy="27432"/>
          </a:xfrm>
          <a:custGeom>
            <a:rect b="b" l="l" r="r" t="t"/>
            <a:pathLst>
              <a:path extrusionOk="0" fill="none" h="27432" w="1051560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extrusionOk="0" h="27432" w="1051560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dk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محتوى ذو تسمية توضيحية" type="objTx">
  <p:cSld name="OBJECT_WITH_CAPTION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53" name="Google Shape;153;p2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4" name="Google Shape;154;p26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6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l">
              <a:spcBef>
                <a:spcPts val="0"/>
              </a:spcBef>
              <a:buNone/>
              <a:defRPr/>
            </a:lvl1pPr>
            <a:lvl2pPr indent="0" lvl="1" marL="0" rtl="1" algn="l">
              <a:spcBef>
                <a:spcPts val="0"/>
              </a:spcBef>
              <a:buNone/>
              <a:defRPr/>
            </a:lvl2pPr>
            <a:lvl3pPr indent="0" lvl="2" marL="0" rtl="1" algn="l">
              <a:spcBef>
                <a:spcPts val="0"/>
              </a:spcBef>
              <a:buNone/>
              <a:defRPr/>
            </a:lvl3pPr>
            <a:lvl4pPr indent="0" lvl="3" marL="0" rtl="1" algn="l">
              <a:spcBef>
                <a:spcPts val="0"/>
              </a:spcBef>
              <a:buNone/>
              <a:defRPr/>
            </a:lvl4pPr>
            <a:lvl5pPr indent="0" lvl="4" marL="0" rtl="1" algn="l">
              <a:spcBef>
                <a:spcPts val="0"/>
              </a:spcBef>
              <a:buNone/>
              <a:defRPr/>
            </a:lvl5pPr>
            <a:lvl6pPr indent="0" lvl="5" marL="0" rtl="1" algn="l">
              <a:spcBef>
                <a:spcPts val="0"/>
              </a:spcBef>
              <a:buNone/>
              <a:defRPr/>
            </a:lvl6pPr>
            <a:lvl7pPr indent="0" lvl="6" marL="0" rtl="1" algn="l">
              <a:spcBef>
                <a:spcPts val="0"/>
              </a:spcBef>
              <a:buNone/>
              <a:defRPr/>
            </a:lvl7pPr>
            <a:lvl8pPr indent="0" lvl="7" marL="0" rtl="1" algn="l">
              <a:spcBef>
                <a:spcPts val="0"/>
              </a:spcBef>
              <a:buNone/>
              <a:defRPr/>
            </a:lvl8pPr>
            <a:lvl9pPr indent="0" lvl="8" marL="0" rtl="1" algn="l">
              <a:spcBef>
                <a:spcPts val="0"/>
              </a:spcBef>
              <a:buNone/>
              <a:defRPr/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صورة مع تسمية توضيحية" type="picTx">
  <p:cSld name="PICTURE_WITH_CAPTION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61" name="Google Shape;161;p27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7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l">
              <a:spcBef>
                <a:spcPts val="0"/>
              </a:spcBef>
              <a:buNone/>
              <a:defRPr/>
            </a:lvl1pPr>
            <a:lvl2pPr indent="0" lvl="1" marL="0" rtl="1" algn="l">
              <a:spcBef>
                <a:spcPts val="0"/>
              </a:spcBef>
              <a:buNone/>
              <a:defRPr/>
            </a:lvl2pPr>
            <a:lvl3pPr indent="0" lvl="2" marL="0" rtl="1" algn="l">
              <a:spcBef>
                <a:spcPts val="0"/>
              </a:spcBef>
              <a:buNone/>
              <a:defRPr/>
            </a:lvl3pPr>
            <a:lvl4pPr indent="0" lvl="3" marL="0" rtl="1" algn="l">
              <a:spcBef>
                <a:spcPts val="0"/>
              </a:spcBef>
              <a:buNone/>
              <a:defRPr/>
            </a:lvl4pPr>
            <a:lvl5pPr indent="0" lvl="4" marL="0" rtl="1" algn="l">
              <a:spcBef>
                <a:spcPts val="0"/>
              </a:spcBef>
              <a:buNone/>
              <a:defRPr/>
            </a:lvl5pPr>
            <a:lvl6pPr indent="0" lvl="5" marL="0" rtl="1" algn="l">
              <a:spcBef>
                <a:spcPts val="0"/>
              </a:spcBef>
              <a:buNone/>
              <a:defRPr/>
            </a:lvl6pPr>
            <a:lvl7pPr indent="0" lvl="6" marL="0" rtl="1" algn="l">
              <a:spcBef>
                <a:spcPts val="0"/>
              </a:spcBef>
              <a:buNone/>
              <a:defRPr/>
            </a:lvl7pPr>
            <a:lvl8pPr indent="0" lvl="7" marL="0" rtl="1" algn="l">
              <a:spcBef>
                <a:spcPts val="0"/>
              </a:spcBef>
              <a:buNone/>
              <a:defRPr/>
            </a:lvl8pPr>
            <a:lvl9pPr indent="0" lvl="8" marL="0" rtl="1" algn="l">
              <a:spcBef>
                <a:spcPts val="0"/>
              </a:spcBef>
              <a:buNone/>
              <a:defRPr/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عنوان ونص عمودي" type="vertTx">
  <p:cSld name="VERTICAL_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28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8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l">
              <a:spcBef>
                <a:spcPts val="0"/>
              </a:spcBef>
              <a:buNone/>
              <a:defRPr/>
            </a:lvl1pPr>
            <a:lvl2pPr indent="0" lvl="1" marL="0" rtl="1" algn="l">
              <a:spcBef>
                <a:spcPts val="0"/>
              </a:spcBef>
              <a:buNone/>
              <a:defRPr/>
            </a:lvl2pPr>
            <a:lvl3pPr indent="0" lvl="2" marL="0" rtl="1" algn="l">
              <a:spcBef>
                <a:spcPts val="0"/>
              </a:spcBef>
              <a:buNone/>
              <a:defRPr/>
            </a:lvl3pPr>
            <a:lvl4pPr indent="0" lvl="3" marL="0" rtl="1" algn="l">
              <a:spcBef>
                <a:spcPts val="0"/>
              </a:spcBef>
              <a:buNone/>
              <a:defRPr/>
            </a:lvl4pPr>
            <a:lvl5pPr indent="0" lvl="4" marL="0" rtl="1" algn="l">
              <a:spcBef>
                <a:spcPts val="0"/>
              </a:spcBef>
              <a:buNone/>
              <a:defRPr/>
            </a:lvl5pPr>
            <a:lvl6pPr indent="0" lvl="5" marL="0" rtl="1" algn="l">
              <a:spcBef>
                <a:spcPts val="0"/>
              </a:spcBef>
              <a:buNone/>
              <a:defRPr/>
            </a:lvl6pPr>
            <a:lvl7pPr indent="0" lvl="6" marL="0" rtl="1" algn="l">
              <a:spcBef>
                <a:spcPts val="0"/>
              </a:spcBef>
              <a:buNone/>
              <a:defRPr/>
            </a:lvl7pPr>
            <a:lvl8pPr indent="0" lvl="7" marL="0" rtl="1" algn="l">
              <a:spcBef>
                <a:spcPts val="0"/>
              </a:spcBef>
              <a:buNone/>
              <a:defRPr/>
            </a:lvl8pPr>
            <a:lvl9pPr indent="0" lvl="8" marL="0" rtl="1" algn="l">
              <a:spcBef>
                <a:spcPts val="0"/>
              </a:spcBef>
              <a:buNone/>
              <a:defRPr/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عنوان ونص عموديان" type="vertTitleAndTx">
  <p:cSld name="VERTICAL_TITLE_AND_VERTICAL_TEX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29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9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l">
              <a:spcBef>
                <a:spcPts val="0"/>
              </a:spcBef>
              <a:buNone/>
              <a:defRPr/>
            </a:lvl1pPr>
            <a:lvl2pPr indent="0" lvl="1" marL="0" rtl="1" algn="l">
              <a:spcBef>
                <a:spcPts val="0"/>
              </a:spcBef>
              <a:buNone/>
              <a:defRPr/>
            </a:lvl2pPr>
            <a:lvl3pPr indent="0" lvl="2" marL="0" rtl="1" algn="l">
              <a:spcBef>
                <a:spcPts val="0"/>
              </a:spcBef>
              <a:buNone/>
              <a:defRPr/>
            </a:lvl3pPr>
            <a:lvl4pPr indent="0" lvl="3" marL="0" rtl="1" algn="l">
              <a:spcBef>
                <a:spcPts val="0"/>
              </a:spcBef>
              <a:buNone/>
              <a:defRPr/>
            </a:lvl4pPr>
            <a:lvl5pPr indent="0" lvl="4" marL="0" rtl="1" algn="l">
              <a:spcBef>
                <a:spcPts val="0"/>
              </a:spcBef>
              <a:buNone/>
              <a:defRPr/>
            </a:lvl5pPr>
            <a:lvl6pPr indent="0" lvl="5" marL="0" rtl="1" algn="l">
              <a:spcBef>
                <a:spcPts val="0"/>
              </a:spcBef>
              <a:buNone/>
              <a:defRPr/>
            </a:lvl6pPr>
            <a:lvl7pPr indent="0" lvl="6" marL="0" rtl="1" algn="l">
              <a:spcBef>
                <a:spcPts val="0"/>
              </a:spcBef>
              <a:buNone/>
              <a:defRPr/>
            </a:lvl7pPr>
            <a:lvl8pPr indent="0" lvl="7" marL="0" rtl="1" algn="l">
              <a:spcBef>
                <a:spcPts val="0"/>
              </a:spcBef>
              <a:buNone/>
              <a:defRPr/>
            </a:lvl8pPr>
            <a:lvl9pPr indent="0" lvl="8" marL="0" rtl="1" algn="l">
              <a:spcBef>
                <a:spcPts val="0"/>
              </a:spcBef>
              <a:buNone/>
              <a:defRPr/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ag=AccentColor&#10;Flavor=Light&#10;Target=FillAndLine" id="33" name="Google Shape;33;p6"/>
          <p:cNvSpPr/>
          <p:nvPr/>
        </p:nvSpPr>
        <p:spPr>
          <a:xfrm>
            <a:off x="838200" y="4736883"/>
            <a:ext cx="4243589" cy="27432"/>
          </a:xfrm>
          <a:custGeom>
            <a:rect b="b" l="l" r="r" t="t"/>
            <a:pathLst>
              <a:path extrusionOk="0" fill="none" h="27432" w="4243589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extrusionOk="0" h="27432" w="4243589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dk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</p:txBody>
      </p:sp>
      <p:sp>
        <p:nvSpPr>
          <p:cNvPr id="34" name="Google Shape;34;p6"/>
          <p:cNvSpPr txBox="1"/>
          <p:nvPr>
            <p:ph type="ctrTitle"/>
          </p:nvPr>
        </p:nvSpPr>
        <p:spPr>
          <a:xfrm>
            <a:off x="841248" y="448056"/>
            <a:ext cx="10515600" cy="40690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Sakkal Majalla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subTitle"/>
          </p:nvPr>
        </p:nvSpPr>
        <p:spPr>
          <a:xfrm>
            <a:off x="841248" y="4983480"/>
            <a:ext cx="10515600" cy="1124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lv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algn="ctr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6" name="Google Shape;3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" type="body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406400" lvl="0" marL="4572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descr="Tag=AccentColor&#10;Flavor=Light&#10;Target=FillAndLine" id="45" name="Google Shape;45;p9"/>
          <p:cNvSpPr/>
          <p:nvPr/>
        </p:nvSpPr>
        <p:spPr>
          <a:xfrm>
            <a:off x="838199" y="1709928"/>
            <a:ext cx="10515600" cy="27432"/>
          </a:xfrm>
          <a:custGeom>
            <a:rect b="b" l="l" r="r" t="t"/>
            <a:pathLst>
              <a:path extrusionOk="0" fill="none" h="27432" w="1051560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extrusionOk="0" h="27432" w="1051560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dk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title"/>
          </p:nvPr>
        </p:nvSpPr>
        <p:spPr>
          <a:xfrm>
            <a:off x="841248" y="448056"/>
            <a:ext cx="10515600" cy="40690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Sakkal Majalla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841248" y="4983480"/>
            <a:ext cx="10515600" cy="1124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 sz="2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9" name="Google Shape;4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descr="Tag=AccentColor&#10;Flavor=Light&#10;Target=FillAndLine" id="52" name="Google Shape;52;p10"/>
          <p:cNvSpPr/>
          <p:nvPr/>
        </p:nvSpPr>
        <p:spPr>
          <a:xfrm>
            <a:off x="838200" y="4736883"/>
            <a:ext cx="4243589" cy="27432"/>
          </a:xfrm>
          <a:custGeom>
            <a:rect b="b" l="l" r="r" t="t"/>
            <a:pathLst>
              <a:path extrusionOk="0" fill="none" h="27432" w="4243589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extrusionOk="0" h="27432" w="4243589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dk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839788" y="1938528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1pPr>
            <a:lvl2pPr indent="-228600" lvl="1" marL="9144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11"/>
          <p:cNvSpPr txBox="1"/>
          <p:nvPr>
            <p:ph idx="2" type="body"/>
          </p:nvPr>
        </p:nvSpPr>
        <p:spPr>
          <a:xfrm>
            <a:off x="839788" y="2926080"/>
            <a:ext cx="5157787" cy="32644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342900" lvl="0" marL="4572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3" type="body"/>
          </p:nvPr>
        </p:nvSpPr>
        <p:spPr>
          <a:xfrm>
            <a:off x="6172200" y="1938528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1pPr>
            <a:lvl2pPr indent="-228600" lvl="1" marL="9144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11"/>
          <p:cNvSpPr txBox="1"/>
          <p:nvPr>
            <p:ph idx="4" type="body"/>
          </p:nvPr>
        </p:nvSpPr>
        <p:spPr>
          <a:xfrm>
            <a:off x="6172200" y="2926080"/>
            <a:ext cx="5183188" cy="32644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342900" lvl="0" marL="4572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descr="Tag=AccentColor&#10;Flavor=Light&#10;Target=FillAndLine" id="62" name="Google Shape;62;p11"/>
          <p:cNvSpPr/>
          <p:nvPr/>
        </p:nvSpPr>
        <p:spPr>
          <a:xfrm>
            <a:off x="838199" y="1709928"/>
            <a:ext cx="10515600" cy="27432"/>
          </a:xfrm>
          <a:custGeom>
            <a:rect b="b" l="l" r="r" t="t"/>
            <a:pathLst>
              <a:path extrusionOk="0" fill="none" h="27432" w="1051560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extrusionOk="0" h="27432" w="1051560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dk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type="title"/>
          </p:nvPr>
        </p:nvSpPr>
        <p:spPr>
          <a:xfrm>
            <a:off x="2203704" y="1728216"/>
            <a:ext cx="7781544" cy="3392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Sakkal Majalla"/>
              <a:buNone/>
              <a:defRPr sz="7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descr="Tag=AccentColor&#10;Flavor=Light&#10;Target=FillAndLine" id="68" name="Google Shape;68;p12"/>
          <p:cNvSpPr/>
          <p:nvPr/>
        </p:nvSpPr>
        <p:spPr>
          <a:xfrm>
            <a:off x="3974206" y="5126892"/>
            <a:ext cx="4243589" cy="27432"/>
          </a:xfrm>
          <a:custGeom>
            <a:rect b="b" l="l" r="r" t="t"/>
            <a:pathLst>
              <a:path extrusionOk="0" fill="none" h="27432" w="4243589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extrusionOk="0" h="27432" w="4243589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dk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839788" y="457200"/>
            <a:ext cx="3932237" cy="342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akkal Majalla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5303520" y="548640"/>
            <a:ext cx="6053328" cy="5431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-431800" lvl="0" marL="4572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6" name="Google Shape;76;p14"/>
          <p:cNvSpPr txBox="1"/>
          <p:nvPr>
            <p:ph idx="2" type="body"/>
          </p:nvPr>
        </p:nvSpPr>
        <p:spPr>
          <a:xfrm>
            <a:off x="839788" y="3977640"/>
            <a:ext cx="3932237" cy="20025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descr="Tag=AccentColor&#10;Flavor=Light&#10;Target=FillAndLine" id="80" name="Google Shape;80;p14"/>
          <p:cNvSpPr/>
          <p:nvPr/>
        </p:nvSpPr>
        <p:spPr>
          <a:xfrm rot="5400000">
            <a:off x="2797492" y="3254143"/>
            <a:ext cx="4480560" cy="27432"/>
          </a:xfrm>
          <a:custGeom>
            <a:rect b="b" l="l" r="r" t="t"/>
            <a:pathLst>
              <a:path extrusionOk="0" fill="none" h="27432" w="448056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extrusionOk="0" h="27432" w="448056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dk1"/>
          </a:solidFill>
          <a:ln cap="rnd" cmpd="sng" w="444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Sakkal Majalla"/>
              <a:buNone/>
              <a:defRPr b="0" i="0" sz="5400" u="none" cap="none" strike="noStrike">
                <a:solidFill>
                  <a:schemeClr val="lt1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431800" lvl="0" marL="457200" marR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lvl1pPr>
            <a:lvl2pPr indent="-406400" lvl="1" marL="914400" marR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lvl2pPr>
            <a:lvl3pPr indent="-381000" lvl="2" marL="1371600" marR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lvl3pPr>
            <a:lvl4pPr indent="-355600" lvl="3" marL="1828800" marR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lvl4pPr>
            <a:lvl5pPr indent="-355600" lvl="4" marL="2286000" marR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1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lvl1pPr>
            <a:lvl2pPr lvl="1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lvl2pPr>
            <a:lvl3pPr lvl="2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lvl3pPr>
            <a:lvl4pPr lvl="3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lvl4pPr>
            <a:lvl5pPr lvl="4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lvl5pPr>
            <a:lvl6pPr lvl="5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lvl6pPr>
            <a:lvl7pPr lvl="6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lvl7pPr>
            <a:lvl8pPr lvl="7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lvl8pPr>
            <a:lvl9pPr lvl="8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1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lvl1pPr>
            <a:lvl2pPr lvl="1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lvl2pPr>
            <a:lvl3pPr lvl="2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lvl3pPr>
            <a:lvl4pPr lvl="3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lvl4pPr>
            <a:lvl5pPr lvl="4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lvl5pPr>
            <a:lvl6pPr lvl="5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lvl6pPr>
            <a:lvl7pPr lvl="6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lvl7pPr>
            <a:lvl8pPr lvl="7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lvl8pPr>
            <a:lvl9pPr lvl="8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marR="0" rtl="1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lvl1pPr>
            <a:lvl2pPr indent="0" lvl="1" marL="0" marR="0" rtl="1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lvl2pPr>
            <a:lvl3pPr indent="0" lvl="2" marL="0" marR="0" rtl="1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lvl3pPr>
            <a:lvl4pPr indent="0" lvl="3" marL="0" marR="0" rtl="1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lvl4pPr>
            <a:lvl5pPr indent="0" lvl="4" marL="0" marR="0" rtl="1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lvl5pPr>
            <a:lvl6pPr indent="0" lvl="5" marL="0" marR="0" rtl="1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lvl6pPr>
            <a:lvl7pPr indent="0" lvl="6" marL="0" marR="0" rtl="1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lvl7pPr>
            <a:lvl8pPr indent="0" lvl="7" marL="0" marR="0" rtl="1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lvl8pPr>
            <a:lvl9pPr indent="0" lvl="8" marL="0" marR="0" rtl="1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kkal Majalla"/>
              <a:buNone/>
              <a:defRPr b="0" i="0" sz="5400" u="none" cap="none" strike="noStrike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431800" lvl="0" marL="457200" marR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lvl1pPr>
            <a:lvl2pPr indent="-406400" lvl="1" marL="914400" marR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lvl2pPr>
            <a:lvl3pPr indent="-381000" lvl="2" marL="1371600" marR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lvl3pPr>
            <a:lvl4pPr indent="-355600" lvl="3" marL="1828800" marR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lvl4pPr>
            <a:lvl5pPr indent="-355600" lvl="4" marL="2286000" marR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888888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lvl1pPr>
            <a:lvl2pPr lvl="1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lvl2pPr>
            <a:lvl3pPr lvl="2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lvl3pPr>
            <a:lvl4pPr lvl="3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lvl4pPr>
            <a:lvl5pPr lvl="4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lvl5pPr>
            <a:lvl6pPr lvl="5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lvl6pPr>
            <a:lvl7pPr lvl="6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lvl7pPr>
            <a:lvl8pPr lvl="7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lvl8pPr>
            <a:lvl9pPr lvl="8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888888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lvl1pPr>
            <a:lvl2pPr lvl="1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lvl2pPr>
            <a:lvl3pPr lvl="2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lvl3pPr>
            <a:lvl4pPr lvl="3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lvl4pPr>
            <a:lvl5pPr lvl="4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lvl5pPr>
            <a:lvl6pPr lvl="5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lvl6pPr>
            <a:lvl7pPr lvl="6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lvl7pPr>
            <a:lvl8pPr lvl="7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lvl8pPr>
            <a:lvl9pPr lvl="8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marR="0" rtl="1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lvl1pPr>
            <a:lvl2pPr indent="0" lvl="1" marL="0" marR="0" rtl="1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lvl2pPr>
            <a:lvl3pPr indent="0" lvl="2" marL="0" marR="0" rtl="1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lvl3pPr>
            <a:lvl4pPr indent="0" lvl="3" marL="0" marR="0" rtl="1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lvl4pPr>
            <a:lvl5pPr indent="0" lvl="4" marL="0" marR="0" rtl="1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lvl5pPr>
            <a:lvl6pPr indent="0" lvl="5" marL="0" marR="0" rtl="1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lvl6pPr>
            <a:lvl7pPr indent="0" lvl="6" marL="0" marR="0" rtl="1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lvl7pPr>
            <a:lvl8pPr indent="0" lvl="7" marL="0" marR="0" rtl="1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lvl8pPr>
            <a:lvl9pPr indent="0" lvl="8" marL="0" marR="0" rtl="1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18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1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1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1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1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1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1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1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1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</p:txBody>
      </p:sp>
      <p:pic>
        <p:nvPicPr>
          <p:cNvPr id="181" name="Google Shape;181;p1"/>
          <p:cNvPicPr preferRelativeResize="0"/>
          <p:nvPr/>
        </p:nvPicPr>
        <p:blipFill rotWithShape="1">
          <a:blip r:embed="rId3">
            <a:alphaModFix amt="50000"/>
          </a:blip>
          <a:srcRect b="-4" l="2455" r="8674" t="0"/>
          <a:stretch/>
        </p:blipFill>
        <p:spPr>
          <a:xfrm>
            <a:off x="20" y="10"/>
            <a:ext cx="1218893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"/>
          <p:cNvSpPr txBox="1"/>
          <p:nvPr>
            <p:ph type="ctrTitle"/>
          </p:nvPr>
        </p:nvSpPr>
        <p:spPr>
          <a:xfrm>
            <a:off x="1524000" y="1122363"/>
            <a:ext cx="9144000" cy="30632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Sakkal Majalla"/>
              <a:buNone/>
            </a:pPr>
            <a:r>
              <a:rPr lang="en-US"/>
              <a:t>نظرة عامة على المهارات</a:t>
            </a:r>
            <a:endParaRPr/>
          </a:p>
        </p:txBody>
      </p:sp>
      <p:sp>
        <p:nvSpPr>
          <p:cNvPr id="183" name="Google Shape;183;p1"/>
          <p:cNvSpPr txBox="1"/>
          <p:nvPr>
            <p:ph idx="1" type="subTitle"/>
          </p:nvPr>
        </p:nvSpPr>
        <p:spPr>
          <a:xfrm>
            <a:off x="1524000" y="4599432"/>
            <a:ext cx="9144000" cy="1225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BBCFD8"/>
              </a:buClr>
              <a:buSzPts val="3200"/>
              <a:buNone/>
            </a:pPr>
            <a:r>
              <a:rPr i="1" lang="en-US" sz="3200">
                <a:solidFill>
                  <a:srgbClr val="BBCFD8"/>
                </a:solidFill>
              </a:rPr>
              <a:t>امتياز سلمان</a:t>
            </a:r>
            <a:endParaRPr i="1" sz="3200">
              <a:solidFill>
                <a:srgbClr val="BBCFD8"/>
              </a:solidFill>
            </a:endParaRPr>
          </a:p>
        </p:txBody>
      </p:sp>
      <p:sp>
        <p:nvSpPr>
          <p:cNvPr id="184" name="Google Shape;184;p1"/>
          <p:cNvSpPr/>
          <p:nvPr/>
        </p:nvSpPr>
        <p:spPr>
          <a:xfrm>
            <a:off x="3974206" y="4419423"/>
            <a:ext cx="4243589" cy="27432"/>
          </a:xfrm>
          <a:custGeom>
            <a:rect b="b" l="l" r="r" t="t"/>
            <a:pathLst>
              <a:path extrusionOk="0" fill="none" h="27432" w="4243589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extrusionOk="0" h="27432" w="4243589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</p:txBody>
      </p:sp>
      <p:sp>
        <p:nvSpPr>
          <p:cNvPr id="185" name="Google Shape;185;p1"/>
          <p:cNvSpPr/>
          <p:nvPr/>
        </p:nvSpPr>
        <p:spPr>
          <a:xfrm flipH="1" rot="10800000">
            <a:off x="838200" y="720953"/>
            <a:ext cx="10515600" cy="5416094"/>
          </a:xfrm>
          <a:custGeom>
            <a:rect b="b" l="l" r="r" t="t"/>
            <a:pathLst>
              <a:path extrusionOk="0" h="5416094" w="1051560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cap="rnd" cmpd="sng" w="603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kkal Majalla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مهارات</a:t>
            </a:r>
            <a:r>
              <a:rPr lang="en-US"/>
              <a:t> 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البرامج</a:t>
            </a:r>
            <a:endParaRPr/>
          </a:p>
        </p:txBody>
      </p:sp>
      <p:sp>
        <p:nvSpPr>
          <p:cNvPr id="191" name="Google Shape;191;p2"/>
          <p:cNvSpPr txBox="1"/>
          <p:nvPr>
            <p:ph idx="1" type="body"/>
          </p:nvPr>
        </p:nvSpPr>
        <p:spPr>
          <a:xfrm>
            <a:off x="838200" y="1929384"/>
            <a:ext cx="51816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/>
          <a:p>
            <a:pPr indent="-25400" lvl="0" marL="228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92" name="Google Shape;192;p2"/>
          <p:cNvSpPr txBox="1"/>
          <p:nvPr>
            <p:ph idx="2" type="body"/>
          </p:nvPr>
        </p:nvSpPr>
        <p:spPr>
          <a:xfrm>
            <a:off x="6172200" y="1929384"/>
            <a:ext cx="51816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Word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Excel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PowerPoint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OneNote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kkal Majalla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نبذة</a:t>
            </a:r>
            <a:r>
              <a:rPr lang="en-US"/>
              <a:t> 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عني</a:t>
            </a:r>
            <a:endParaRPr/>
          </a:p>
        </p:txBody>
      </p:sp>
      <p:sp>
        <p:nvSpPr>
          <p:cNvPr id="198" name="Google Shape;198;p3"/>
          <p:cNvSpPr txBox="1"/>
          <p:nvPr>
            <p:ph idx="1" type="body"/>
          </p:nvPr>
        </p:nvSpPr>
        <p:spPr>
          <a:xfrm>
            <a:off x="838200" y="1929375"/>
            <a:ext cx="5629800" cy="42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أحب</a:t>
            </a:r>
            <a:r>
              <a:rPr lang="en-US"/>
              <a:t> 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مساعدة</a:t>
            </a:r>
            <a:r>
              <a:rPr lang="en-US"/>
              <a:t> 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الناس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أكملت</a:t>
            </a:r>
            <a:r>
              <a:rPr lang="en-US"/>
              <a:t> 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دورة</a:t>
            </a:r>
            <a:r>
              <a:rPr lang="en-US"/>
              <a:t> 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تدريبية</a:t>
            </a:r>
            <a:r>
              <a:rPr lang="en-US"/>
              <a:t> 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عن</a:t>
            </a:r>
            <a:r>
              <a:rPr lang="en-US"/>
              <a:t> 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خدمة</a:t>
            </a:r>
            <a:r>
              <a:rPr lang="en-US"/>
              <a:t> 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العملاء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أنا</a:t>
            </a:r>
            <a:r>
              <a:rPr lang="en-US"/>
              <a:t> 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شخص</a:t>
            </a:r>
            <a:r>
              <a:rPr lang="en-US"/>
              <a:t> 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يعمل</a:t>
            </a:r>
            <a:r>
              <a:rPr lang="en-US"/>
              <a:t> 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باجتهاد</a:t>
            </a:r>
            <a:r>
              <a:rPr lang="en-US"/>
              <a:t> 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ويحب</a:t>
            </a:r>
            <a:r>
              <a:rPr lang="en-US"/>
              <a:t> 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التعلم</a:t>
            </a:r>
            <a:endParaRPr/>
          </a:p>
        </p:txBody>
      </p:sp>
      <p:sp>
        <p:nvSpPr>
          <p:cNvPr id="199" name="Google Shape;199;p3"/>
          <p:cNvSpPr txBox="1"/>
          <p:nvPr>
            <p:ph idx="2" type="body"/>
          </p:nvPr>
        </p:nvSpPr>
        <p:spPr>
          <a:xfrm>
            <a:off x="6584975" y="1929375"/>
            <a:ext cx="4768800" cy="42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ketchyVTI">
  <a:themeElements>
    <a:clrScheme name="AnalogousFromLightSeedRightStep">
      <a:dk1>
        <a:srgbClr val="000000"/>
      </a:dk1>
      <a:lt1>
        <a:srgbClr val="FFFFFF"/>
      </a:lt1>
      <a:dk2>
        <a:srgbClr val="203039"/>
      </a:dk2>
      <a:lt2>
        <a:srgbClr val="E2E3E8"/>
      </a:lt2>
      <a:accent1>
        <a:srgbClr val="A9A17A"/>
      </a:accent1>
      <a:accent2>
        <a:srgbClr val="99A86B"/>
      </a:accent2>
      <a:accent3>
        <a:srgbClr val="8AAA7A"/>
      </a:accent3>
      <a:accent4>
        <a:srgbClr val="6FAF75"/>
      </a:accent4>
      <a:accent5>
        <a:srgbClr val="7AA992"/>
      </a:accent5>
      <a:accent6>
        <a:srgbClr val="6DABA6"/>
      </a:accent6>
      <a:hlink>
        <a:srgbClr val="6975AE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نسق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ketchyVTI">
  <a:themeElements>
    <a:clrScheme name="AnalogousFromLightSeedRightStep">
      <a:dk1>
        <a:srgbClr val="000000"/>
      </a:dk1>
      <a:lt1>
        <a:srgbClr val="FFFFFF"/>
      </a:lt1>
      <a:dk2>
        <a:srgbClr val="203039"/>
      </a:dk2>
      <a:lt2>
        <a:srgbClr val="E2E3E8"/>
      </a:lt2>
      <a:accent1>
        <a:srgbClr val="A9A17A"/>
      </a:accent1>
      <a:accent2>
        <a:srgbClr val="99A86B"/>
      </a:accent2>
      <a:accent3>
        <a:srgbClr val="8AAA7A"/>
      </a:accent3>
      <a:accent4>
        <a:srgbClr val="6FAF75"/>
      </a:accent4>
      <a:accent5>
        <a:srgbClr val="7AA992"/>
      </a:accent5>
      <a:accent6>
        <a:srgbClr val="6DABA6"/>
      </a:accent6>
      <a:hlink>
        <a:srgbClr val="6975AE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E436E3C400EF4F93E3F35BBA07D31A" ma:contentTypeVersion="18" ma:contentTypeDescription="Create a new document." ma:contentTypeScope="" ma:versionID="830991bf4a04dfae0f6158b2e5622624">
  <xsd:schema xmlns:xsd="http://www.w3.org/2001/XMLSchema" xmlns:xs="http://www.w3.org/2001/XMLSchema" xmlns:p="http://schemas.microsoft.com/office/2006/metadata/properties" xmlns:ns1="http://schemas.microsoft.com/sharepoint/v3" xmlns:ns2="1c1ed874-d8f7-4598-b377-f6678ae0fe42" xmlns:ns3="eba6fb05-2454-4897-83f0-0325319ed6bf" targetNamespace="http://schemas.microsoft.com/office/2006/metadata/properties" ma:root="true" ma:fieldsID="af2c6e819e30d1401dd5d344f558ed30" ns1:_="" ns2:_="" ns3:_="">
    <xsd:import namespace="http://schemas.microsoft.com/sharepoint/v3"/>
    <xsd:import namespace="1c1ed874-d8f7-4598-b377-f6678ae0fe42"/>
    <xsd:import namespace="eba6fb05-2454-4897-83f0-0325319ed6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1:_ip_UnifiedCompliancePolicyProperties" minOccurs="0"/>
                <xsd:element ref="ns1:_ip_UnifiedCompliancePolicyUIAction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1ed874-d8f7-4598-b377-f6678ae0fe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ocTags" ma:index="25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a6fb05-2454-4897-83f0-0325319ed6b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1682233-2fd1-4216-8a24-c64ede77eab4}" ma:internalName="TaxCatchAll" ma:showField="CatchAllData" ma:web="eba6fb05-2454-4897-83f0-0325319ed6b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SharedWithUsers xmlns="eba6fb05-2454-4897-83f0-0325319ed6bf">
      <UserInfo>
        <DisplayName/>
        <AccountId xsi:nil="true"/>
        <AccountType/>
      </UserInfo>
    </SharedWithUsers>
    <MediaLengthInSeconds xmlns="1c1ed874-d8f7-4598-b377-f6678ae0fe42" xsi:nil="true"/>
    <lcf76f155ced4ddcb4097134ff3c332f xmlns="1c1ed874-d8f7-4598-b377-f6678ae0fe42">
      <Terms xmlns="http://schemas.microsoft.com/office/infopath/2007/PartnerControls"/>
    </lcf76f155ced4ddcb4097134ff3c332f>
    <TaxCatchAll xmlns="eba6fb05-2454-4897-83f0-0325319ed6bf" xsi:nil="true"/>
  </documentManagement>
</p:properties>
</file>

<file path=customXml/itemProps1.xml><?xml version="1.0" encoding="utf-8"?>
<ds:datastoreItem xmlns:ds="http://schemas.openxmlformats.org/officeDocument/2006/customXml" ds:itemID="{1C342A6F-A1AF-450B-BE1B-E5477817AF7A}"/>
</file>

<file path=customXml/itemProps2.xml><?xml version="1.0" encoding="utf-8"?>
<ds:datastoreItem xmlns:ds="http://schemas.openxmlformats.org/officeDocument/2006/customXml" ds:itemID="{B359B01B-7473-4957-ABE0-1BBBA1027A8A}"/>
</file>

<file path=customXml/itemProps3.xml><?xml version="1.0" encoding="utf-8"?>
<ds:datastoreItem xmlns:ds="http://schemas.openxmlformats.org/officeDocument/2006/customXml" ds:itemID="{938C4161-A248-4D00-AF9F-6820C76E844F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</dc:creator>
  <dcterms:created xsi:type="dcterms:W3CDTF">2022-05-05T22:57:54Z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0x010100EFE436E3C400EF4F93E3F35BBA07D31A</vt:lpwstr>
  </property>
  <property fmtid="{D5CDD505-2E9C-101B-9397-08002B2CF9AE}" pid="3" name="Order">
    <vt:r8>999900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  <property fmtid="{D5CDD505-2E9C-101B-9397-08002B2CF9AE}" pid="12" name="MediaServiceImageTags">
    <vt:lpwstr/>
  </property>
</Properties>
</file>