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gUxpuReCHJiAOoLnqt3rgDrY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1" Type="http://schemas.openxmlformats.org/officeDocument/2006/relationships/slide" Target="slides/slide7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9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9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8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9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1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11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1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2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3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5" name="Google Shape;165;p13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7" name="Google Shape;167;p13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4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6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6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7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7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7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fr"/>
              <a:t>Événement client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"/>
              <a:t>Remercier nos clients</a:t>
            </a:r>
            <a:endParaRPr/>
          </a:p>
        </p:txBody>
      </p:sp>
      <p:sp>
        <p:nvSpPr>
          <p:cNvPr id="340" name="Google Shape;340;p1"/>
          <p:cNvSpPr/>
          <p:nvPr/>
        </p:nvSpPr>
        <p:spPr>
          <a:xfrm flipH="1" rot="10800000">
            <a:off x="3532094" y="4397188"/>
            <a:ext cx="5127811" cy="421341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B1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But</a:t>
            </a:r>
            <a:endParaRPr/>
          </a:p>
        </p:txBody>
      </p:sp>
      <p:sp>
        <p:nvSpPr>
          <p:cNvPr id="347" name="Google Shape;347;p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Remercier 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Construire des relations plus solides avec 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Connecter les parties prenantes aux plus grands investisseurs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Permettre les commentaires via un questionnaire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Organiser une tombola </a:t>
            </a:r>
            <a:r>
              <a:rPr lang="fr"/>
              <a:t>à but non lucratif </a:t>
            </a:r>
            <a:r>
              <a:rPr lang="fr"/>
              <a:t>pour notre partenaire – Youth of America</a:t>
            </a:r>
            <a:endParaRPr/>
          </a:p>
        </p:txBody>
      </p:sp>
      <p:sp>
        <p:nvSpPr>
          <p:cNvPr id="348" name="Google Shape;348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Ordre du jour</a:t>
            </a:r>
            <a:endParaRPr/>
          </a:p>
        </p:txBody>
      </p:sp>
      <p:sp>
        <p:nvSpPr>
          <p:cNvPr id="354" name="Google Shape;354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Bienvenue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Discours d’ouverture – PDG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Répartition des horaires – Directeur S</a:t>
            </a:r>
            <a:r>
              <a:rPr lang="fr"/>
              <a:t>atisfaction</a:t>
            </a:r>
            <a:r>
              <a:rPr lang="fr"/>
              <a:t>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Sessions en petits groupes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Première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Deuxième session</a:t>
            </a:r>
            <a:endParaRPr/>
          </a:p>
        </p:txBody>
      </p:sp>
      <p:sp>
        <p:nvSpPr>
          <p:cNvPr id="355" name="Google Shape;355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Logistique</a:t>
            </a:r>
            <a:endParaRPr/>
          </a:p>
        </p:txBody>
      </p:sp>
      <p:sp>
        <p:nvSpPr>
          <p:cNvPr id="361" name="Google Shape;361;p4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Participants à l'événement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</a:pPr>
            <a:r>
              <a:rPr lang="fr" sz="1800"/>
              <a:t>Invitations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Virtuel ou en personne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fr" sz="1800"/>
              <a:t>Différences de coût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</a:pPr>
            <a:r>
              <a:rPr lang="fr" sz="1800"/>
              <a:t>Différents besoins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Responsables de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Sessions en petits groupes</a:t>
            </a:r>
            <a:endParaRPr/>
          </a:p>
        </p:txBody>
      </p:sp>
      <p:sp>
        <p:nvSpPr>
          <p:cNvPr id="362" name="Google Shape;36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Invités spéciaux</a:t>
            </a:r>
            <a:endParaRPr/>
          </a:p>
        </p:txBody>
      </p:sp>
      <p:sp>
        <p:nvSpPr>
          <p:cNvPr id="368" name="Google Shape;368;p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Responsable Relations Sociales chez Stackers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Responsable DEI chez Contoso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Chargé de communication nommé par le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fr"/>
              <a:t>Assistant aux sondages</a:t>
            </a:r>
            <a:endParaRPr/>
          </a:p>
        </p:txBody>
      </p:sp>
      <p:sp>
        <p:nvSpPr>
          <p:cNvPr id="369" name="Google Shape;369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Données d'événement</a:t>
            </a:r>
            <a:endParaRPr/>
          </a:p>
        </p:txBody>
      </p:sp>
      <p:sp>
        <p:nvSpPr>
          <p:cNvPr id="375" name="Google Shape;375;p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376" name="Google Shape;376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fr"/>
              <a:t>Conversation de rétroaction</a:t>
            </a:r>
            <a:endParaRPr/>
          </a:p>
        </p:txBody>
      </p:sp>
      <p:sp>
        <p:nvSpPr>
          <p:cNvPr id="382" name="Google Shape;382;p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383" name="Google Shape;383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E919E82-DDE9-4B43-8B5C-3CB35FCD8327}"/>
</file>

<file path=customXml/itemProps2.xml><?xml version="1.0" encoding="utf-8"?>
<ds:datastoreItem xmlns:ds="http://schemas.openxmlformats.org/officeDocument/2006/customXml" ds:itemID="{3D34E497-C768-4C65-BFB8-B936813C0584}"/>
</file>

<file path=customXml/itemProps3.xml><?xml version="1.0" encoding="utf-8"?>
<ds:datastoreItem xmlns:ds="http://schemas.openxmlformats.org/officeDocument/2006/customXml" ds:itemID="{F6E43F6E-4F41-4756-B8EF-E9BD701BF65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2022-03-07T15:56:41Z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