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DY235vOAbYBiN9IOD51toJn0P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ustomXml" Target="../customXml/item1.xml"/><Relationship Id="rId3" Type="http://schemas.openxmlformats.org/officeDocument/2006/relationships/slideMaster" Target="slideMasters/slideMaster1.xml"/><Relationship Id="rId12" Type="http://customschemas.google.com/relationships/presentationmetadata" Target="metadata"/><Relationship Id="rId7" Type="http://schemas.openxmlformats.org/officeDocument/2006/relationships/slide" Target="slides/slide3.xml"/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11" Type="http://schemas.openxmlformats.org/officeDocument/2006/relationships/slide" Target="slides/slide7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5" Type="http://schemas.openxmlformats.org/officeDocument/2006/relationships/customXml" Target="../customXml/item3.xml"/><Relationship Id="rId10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F7F7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fr"/>
              <a:t>Événement client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fr"/>
              <a:t>Remercier nos clients</a:t>
            </a:r>
            <a:endParaRPr/>
          </a:p>
        </p:txBody>
      </p:sp>
      <p:sp>
        <p:nvSpPr>
          <p:cNvPr id="86" name="Google Shape;86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7" name="Google Shape;87;p1"/>
          <p:cNvSpPr/>
          <p:nvPr/>
        </p:nvSpPr>
        <p:spPr>
          <a:xfrm flipH="1" rot="10800000">
            <a:off x="3532094" y="4397188"/>
            <a:ext cx="5127811" cy="42134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fr"/>
              <a:t>Ordre du jour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fr"/>
              <a:t>Bienvenue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fr"/>
              <a:t>Discours d’ouverture – PDG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fr"/>
              <a:t>Répartition des horaires – </a:t>
            </a:r>
            <a:r>
              <a:rPr lang="fr"/>
              <a:t>Directeur Satisfaction Clients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fr"/>
              <a:t>Sessions en petits groupes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fr"/>
              <a:t>Première session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fr"/>
              <a:t>Deuxième </a:t>
            </a:r>
            <a:r>
              <a:rPr lang="fr"/>
              <a:t>session</a:t>
            </a:r>
            <a:endParaRPr/>
          </a:p>
        </p:txBody>
      </p:sp>
      <p:sp>
        <p:nvSpPr>
          <p:cNvPr id="94" name="Google Shape;9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fr"/>
              <a:t>But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fr"/>
              <a:t>Remercier</a:t>
            </a:r>
            <a:r>
              <a:rPr lang="fr"/>
              <a:t> </a:t>
            </a:r>
            <a:r>
              <a:rPr lang="fr"/>
              <a:t>nos clients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fr"/>
              <a:t>Construire des relations plus solides avec nos clients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fr"/>
              <a:t>Connecter les parties prenantes aux plus grands investisseurs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fr"/>
              <a:t>Permettre les commentaires via un questionnaire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fr"/>
              <a:t>Organisez une tombola </a:t>
            </a:r>
            <a:r>
              <a:rPr lang="fr"/>
              <a:t>à but non lucratif </a:t>
            </a:r>
            <a:r>
              <a:rPr lang="fr"/>
              <a:t>pour notre partenaire – Youth of America</a:t>
            </a:r>
            <a:endParaRPr/>
          </a:p>
        </p:txBody>
      </p:sp>
      <p:sp>
        <p:nvSpPr>
          <p:cNvPr id="101" name="Google Shape;10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fr"/>
              <a:t>Logistique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fr"/>
              <a:t>Participants à l'événement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fr"/>
              <a:t>Invitations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fr"/>
              <a:t>Virtuel ou en personne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fr"/>
              <a:t>Différences de coût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fr"/>
              <a:t>Différents besoins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fr"/>
              <a:t>Responsables de session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fr"/>
              <a:t>Sessions en petits groupes</a:t>
            </a:r>
            <a:endParaRPr/>
          </a:p>
        </p:txBody>
      </p:sp>
      <p:sp>
        <p:nvSpPr>
          <p:cNvPr id="108" name="Google Shape;10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fr"/>
              <a:t>Invités spéciaux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fr"/>
              <a:t>Responsable Relations Sociales chez Stackers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fr"/>
              <a:t>Responsable DEI chez Contoso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fr"/>
              <a:t>Chargé de communication nommé par le client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fr"/>
              <a:t>Assistant aux sondages</a:t>
            </a:r>
            <a:endParaRPr/>
          </a:p>
        </p:txBody>
      </p:sp>
      <p:sp>
        <p:nvSpPr>
          <p:cNvPr id="115" name="Google Shape;11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fr"/>
              <a:t>Données d'événement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2" name="Google Shape;1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fr"/>
              <a:t>Conversation de rétroaction</a:t>
            </a:r>
            <a:endParaRPr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9" name="Google Shape;12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B06F88D85E14F88F2C837575DC8B6" ma:contentTypeVersion="28" ma:contentTypeDescription="Create a new document." ma:contentTypeScope="" ma:versionID="9c244b1039bc1903be5771852e3f491e">
  <xsd:schema xmlns:xsd="http://www.w3.org/2001/XMLSchema" xmlns:xs="http://www.w3.org/2001/XMLSchema" xmlns:p="http://schemas.microsoft.com/office/2006/metadata/properties" xmlns:ns1="http://schemas.microsoft.com/sharepoint/v3" xmlns:ns2="6b0fa35c-4469-4e79-963c-8f84bc63c47d" xmlns:ns3="d9f4ac68-5d46-4b7d-8cf7-0cc4dccaf745" xmlns:ns4="230e9df3-be65-4c73-a93b-d1236ebd677e" targetNamespace="http://schemas.microsoft.com/office/2006/metadata/properties" ma:root="true" ma:fieldsID="69f08ba6337cf7d2cc77d784ab0671ec" ns1:_="" ns2:_="" ns3:_="" ns4:_="">
    <xsd:import namespace="http://schemas.microsoft.com/sharepoint/v3"/>
    <xsd:import namespace="6b0fa35c-4469-4e79-963c-8f84bc63c47d"/>
    <xsd:import namespace="d9f4ac68-5d46-4b7d-8cf7-0cc4dccaf74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0fa35c-4469-4e79-963c-8f84bc63c4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f4ac68-5d46-4b7d-8cf7-0cc4dccaf74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5895583f-4646-4292-b3bd-58c6dbe9584d}" ma:internalName="TaxCatchAll" ma:showField="CatchAllData" ma:web="d9f4ac68-5d46-4b7d-8cf7-0cc4dccaf7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b0fa35c-4469-4e79-963c-8f84bc63c47d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8F328D2B-813D-45D1-8CB1-5E15741B360C}"/>
</file>

<file path=customXml/itemProps2.xml><?xml version="1.0" encoding="utf-8"?>
<ds:datastoreItem xmlns:ds="http://schemas.openxmlformats.org/officeDocument/2006/customXml" ds:itemID="{BD1061E3-CCB0-42FE-B95E-B31D30E3CDAD}"/>
</file>

<file path=customXml/itemProps3.xml><?xml version="1.0" encoding="utf-8"?>
<ds:datastoreItem xmlns:ds="http://schemas.openxmlformats.org/officeDocument/2006/customXml" ds:itemID="{B1FFE04D-AAF3-491D-8FEE-8FBA0FBF2819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2022-03-07T15:56:41Z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0x010100F59B06F88D85E14F88F2C837575DC8B6</vt:lpwstr>
  </property>
</Properties>
</file>