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aZnC9uljx6J0y8MT/sCE8krc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2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Assurez-vous de saluer tout le monde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Considérez plusieurs points. Où organiserions-nous un événement en personne ? Quelles séances en petits groupes proposerons-nous ?</a:t>
            </a:r>
            <a:endParaRPr/>
          </a:p>
        </p:txBody>
      </p:sp>
      <p:sp>
        <p:nvSpPr>
          <p:cNvPr id="174" name="Google Shape;1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036684" y="1152144"/>
            <a:ext cx="3888999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fr" sz="5600"/>
              <a:t>Événement client</a:t>
            </a:r>
            <a:endParaRPr sz="56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36684" y="4462272"/>
            <a:ext cx="3953501" cy="127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"/>
              <a:t>Remercier nos clients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4" name="Google Shape;94;p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group of people walking on a black and white sign&#10;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008" y="359201"/>
            <a:ext cx="6428067" cy="27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"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688" y="3482471"/>
            <a:ext cx="3126707" cy="312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 sz="3600"/>
              <a:t>But</a:t>
            </a:r>
            <a:endParaRPr sz="3600"/>
          </a:p>
        </p:txBody>
      </p:sp>
      <p:grpSp>
        <p:nvGrpSpPr>
          <p:cNvPr id="122" name="Google Shape;122;p2"/>
          <p:cNvGrpSpPr/>
          <p:nvPr/>
        </p:nvGrpSpPr>
        <p:grpSpPr>
          <a:xfrm>
            <a:off x="5070020" y="1700132"/>
            <a:ext cx="6478512" cy="4512435"/>
            <a:chOff x="0" y="1962"/>
            <a:chExt cx="6478512" cy="4512435"/>
          </a:xfrm>
        </p:grpSpPr>
        <p:sp>
          <p:nvSpPr>
            <p:cNvPr id="123" name="Google Shape;123;p2"/>
            <p:cNvSpPr/>
            <p:nvPr/>
          </p:nvSpPr>
          <p:spPr>
            <a:xfrm>
              <a:off x="1295702" y="1962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1295702" y="1962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f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Remercier </a:t>
              </a: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nos clients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1962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0" y="1962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fr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Remercier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95702" y="914783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1295702" y="914783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Construire des relations plus solides avec nos clients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0" y="914783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0" y="914783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Construire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95702" y="1827604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1295702" y="1827604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Connecter les parties prenantes aux plus grands investisseurs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0" y="1827604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0" y="1827604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Relier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95702" y="2740425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1295702" y="2740425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f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Permettre </a:t>
              </a: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les commentaires via un questionnaire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2740425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0" y="2740425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Permettre</a:t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295702" y="3653246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1295702" y="3653246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Organisez une tombola </a:t>
              </a:r>
              <a:r>
                <a:rPr lang="fr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à but non lucratif </a:t>
              </a:r>
              <a:r>
                <a:rPr b="0" i="0" lang="fr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pour notre partenaire – Youth of America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0" y="3653246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0" y="3653246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Héberger</a:t>
              </a:r>
              <a:endParaRPr/>
            </a:p>
          </p:txBody>
        </p:sp>
      </p:grp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06824" y="2823882"/>
            <a:ext cx="31735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Utilisez ces points pour vous guider dans l'organisation.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 sz="3600"/>
              <a:t>Ordre du jour</a:t>
            </a:r>
            <a:endParaRPr sz="3600"/>
          </a:p>
        </p:txBody>
      </p:sp>
      <p:grpSp>
        <p:nvGrpSpPr>
          <p:cNvPr id="150" name="Google Shape;150;p3"/>
          <p:cNvGrpSpPr/>
          <p:nvPr/>
        </p:nvGrpSpPr>
        <p:grpSpPr>
          <a:xfrm>
            <a:off x="5470936" y="2033200"/>
            <a:ext cx="5676680" cy="3846299"/>
            <a:chOff x="400916" y="335030"/>
            <a:chExt cx="5676680" cy="3846299"/>
          </a:xfrm>
        </p:grpSpPr>
        <p:sp>
          <p:nvSpPr>
            <p:cNvPr id="151" name="Google Shape;151;p3"/>
            <p:cNvSpPr/>
            <p:nvPr/>
          </p:nvSpPr>
          <p:spPr>
            <a:xfrm>
              <a:off x="866912" y="335030"/>
              <a:ext cx="762539" cy="7625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00916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400916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Bienvenue</a:t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7986" y="335030"/>
              <a:ext cx="762539" cy="762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91990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391990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Discours d'ouverture - PDG</a:t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849061" y="335030"/>
              <a:ext cx="762539" cy="76253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383065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4383065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Répartition des horaires – Directeur </a:t>
              </a:r>
              <a:r>
                <a:rPr lang="fr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Satisfaction</a:t>
              </a: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lients</a:t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66912" y="2469996"/>
              <a:ext cx="762539" cy="7625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00916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400916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Sessions en petits groupes</a:t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57986" y="2469996"/>
              <a:ext cx="762539" cy="76253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91990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2391990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Première session</a:t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849061" y="2469996"/>
              <a:ext cx="762539" cy="76253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383065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4383065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Deuxième </a:t>
              </a:r>
              <a:r>
                <a:rPr lang="fr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968188" y="2832847"/>
            <a:ext cx="3756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Restons dans les temps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L'ordre du jour est défini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horaires sont basés sur le fuseau horaire du siège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 sz="3600"/>
              <a:t>Logistique</a:t>
            </a:r>
            <a:endParaRPr sz="3600"/>
          </a:p>
        </p:txBody>
      </p:sp>
      <p:grpSp>
        <p:nvGrpSpPr>
          <p:cNvPr id="177" name="Google Shape;177;p4"/>
          <p:cNvGrpSpPr/>
          <p:nvPr/>
        </p:nvGrpSpPr>
        <p:grpSpPr>
          <a:xfrm>
            <a:off x="5070020" y="1805170"/>
            <a:ext cx="6478512" cy="4302360"/>
            <a:chOff x="0" y="107000"/>
            <a:chExt cx="6478512" cy="4302360"/>
          </a:xfrm>
        </p:grpSpPr>
        <p:sp>
          <p:nvSpPr>
            <p:cNvPr id="178" name="Google Shape;178;p4"/>
            <p:cNvSpPr/>
            <p:nvPr/>
          </p:nvSpPr>
          <p:spPr>
            <a:xfrm>
              <a:off x="0" y="387440"/>
              <a:ext cx="6478512" cy="8079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0" y="387440"/>
              <a:ext cx="6478512" cy="8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02800" spcFirstLastPara="1" rIns="5028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Invitations</a:t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23925" y="107000"/>
              <a:ext cx="4534959" cy="56088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351305" y="134380"/>
              <a:ext cx="4480199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f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Participants à l'événement</a:t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0" y="1578455"/>
              <a:ext cx="6478512" cy="11072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0" y="1578455"/>
              <a:ext cx="6478512" cy="1107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02800" spcFirstLastPara="1" rIns="5028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Différences de coût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fr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Différents besoins</a:t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23925" y="1298015"/>
              <a:ext cx="4534959" cy="56088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51305" y="1325395"/>
              <a:ext cx="4480199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f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Virtuel ou en personne?</a:t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3068720"/>
              <a:ext cx="6478512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23925" y="2788280"/>
              <a:ext cx="4534959" cy="56088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51305" y="2815660"/>
              <a:ext cx="4480199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f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Responsables de session</a:t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3930560"/>
              <a:ext cx="6478512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23925" y="3650120"/>
              <a:ext cx="4534959" cy="56088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51305" y="3677500"/>
              <a:ext cx="4480199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f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Sessions </a:t>
              </a:r>
              <a:r>
                <a:rPr lang="f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 petits groupes</a:t>
              </a:r>
              <a:endParaRPr/>
            </a:p>
          </p:txBody>
        </p:sp>
      </p:grpSp>
      <p:sp>
        <p:nvSpPr>
          <p:cNvPr id="192" name="Google Shape;19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" sz="3600"/>
              <a:t>Invités spéciaux</a:t>
            </a:r>
            <a:endParaRPr sz="3600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5168796" y="2740937"/>
            <a:ext cx="6280959" cy="2430825"/>
            <a:chOff x="98776" y="1042767"/>
            <a:chExt cx="6280959" cy="2430825"/>
          </a:xfrm>
        </p:grpSpPr>
        <p:sp>
          <p:nvSpPr>
            <p:cNvPr id="199" name="Google Shape;199;p5"/>
            <p:cNvSpPr/>
            <p:nvPr/>
          </p:nvSpPr>
          <p:spPr>
            <a:xfrm>
              <a:off x="98776" y="1042767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3395" y="1217387"/>
              <a:ext cx="482282" cy="4822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108481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108481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fr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Responsable Relations Sociales chez Stackers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10015" y="1042767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584635" y="1217387"/>
              <a:ext cx="482282" cy="4822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419720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419720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fr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Responsable DEI chez Contoso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98776" y="2642071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73395" y="2816690"/>
              <a:ext cx="482282" cy="48228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08481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1108481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fr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Chargé de communication nommé par le client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10015" y="2642071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84635" y="2816690"/>
              <a:ext cx="482282" cy="4822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419720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4419720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fr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Assistant aux sondages</a:t>
              </a:r>
              <a:endParaRPr/>
            </a:p>
          </p:txBody>
        </p:sp>
      </p:grp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6" name="Google Shape;216;p5" title="Diversity and Inclusion (in 2021)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7750" y="2949575"/>
            <a:ext cx="2952750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Conversation de rétroaction</a:t>
            </a: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3731188" y="1826733"/>
            <a:ext cx="4729622" cy="4349120"/>
            <a:chOff x="2892988" y="1108"/>
            <a:chExt cx="4729622" cy="4349120"/>
          </a:xfrm>
        </p:grpSpPr>
        <p:sp>
          <p:nvSpPr>
            <p:cNvPr id="223" name="Google Shape;223;p6"/>
            <p:cNvSpPr/>
            <p:nvPr/>
          </p:nvSpPr>
          <p:spPr>
            <a:xfrm>
              <a:off x="4313039" y="1108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4589753" y="277822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f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Déclaration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 rot="3600000">
              <a:off x="5708792" y="1844463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 rot="3600000">
              <a:off x="5746578" y="1906560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733089" y="2460707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6009803" y="2737421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f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 rot="10800000">
              <a:off x="5020155" y="3086612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5171297" y="3214155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892988" y="2460707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3169702" y="2737421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f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Situation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rot="-3600000">
              <a:off x="4288741" y="1869160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 txBox="1"/>
            <p:nvPr/>
          </p:nvSpPr>
          <p:spPr>
            <a:xfrm rot="-3600000">
              <a:off x="4326527" y="2062149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Données d'événement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Table</a:t>
            </a:r>
            <a:endParaRPr/>
          </a:p>
        </p:txBody>
      </p:sp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D9B6726-0C7D-4790-BB63-E0D4AB8F2617}"/>
</file>

<file path=customXml/itemProps2.xml><?xml version="1.0" encoding="utf-8"?>
<ds:datastoreItem xmlns:ds="http://schemas.openxmlformats.org/officeDocument/2006/customXml" ds:itemID="{CC4A4A5A-09C4-46CE-BF14-87C1901097EB}"/>
</file>

<file path=customXml/itemProps3.xml><?xml version="1.0" encoding="utf-8"?>
<ds:datastoreItem xmlns:ds="http://schemas.openxmlformats.org/officeDocument/2006/customXml" ds:itemID="{2EB57398-4120-4A9B-BAE1-0192E0AE012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2022-03-07T14:27:01Z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