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UZbXyyemC43i7ubaseFDZiZU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FAA81-5A64-4F3B-9E7E-6467D726BAC2}">
  <a:tblStyle styleId="{D2BFAA81-5A64-4F3B-9E7E-6467D726BAC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8" Type="http://schemas.openxmlformats.org/officeDocument/2006/relationships/slide" Target="slides/slide1.xml"/><Relationship Id="rId3" Type="http://schemas.openxmlformats.org/officeDocument/2006/relationships/tableStyles" Target="tableStyles.xml"/><Relationship Id="rId12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17" Type="http://schemas.openxmlformats.org/officeDocument/2006/relationships/customXml" Target="../customXml/item3.xml"/><Relationship Id="rId2" Type="http://schemas.openxmlformats.org/officeDocument/2006/relationships/presProps" Target="pres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4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15" Type="http://schemas.openxmlformats.org/officeDocument/2006/relationships/customXml" Target="../customXml/item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 txBox="1"/>
          <p:nvPr>
            <p:ph type="ctrTitle"/>
          </p:nvPr>
        </p:nvSpPr>
        <p:spPr>
          <a:xfrm>
            <a:off x="1036684" y="1152144"/>
            <a:ext cx="3888999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fr-FR" sz="5600"/>
              <a:t>Événement</a:t>
            </a:r>
            <a:br>
              <a:rPr b="1" lang="fr-FR" sz="5600"/>
            </a:br>
            <a:r>
              <a:rPr b="1" lang="fr-FR" sz="5600"/>
              <a:t>client</a:t>
            </a:r>
            <a:endParaRPr b="1" sz="5600"/>
          </a:p>
        </p:txBody>
      </p:sp>
      <p:sp>
        <p:nvSpPr>
          <p:cNvPr id="240" name="Google Shape;240;p1"/>
          <p:cNvSpPr txBox="1"/>
          <p:nvPr>
            <p:ph idx="1" type="subTitle"/>
          </p:nvPr>
        </p:nvSpPr>
        <p:spPr>
          <a:xfrm>
            <a:off x="1036684" y="4462272"/>
            <a:ext cx="3953501" cy="127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Remercier nos clients</a:t>
            </a:r>
            <a:endParaRPr/>
          </a:p>
        </p:txBody>
      </p:sp>
      <p:sp>
        <p:nvSpPr>
          <p:cNvPr id="241" name="Google Shape;241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3" name="Google Shape;243;p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008" y="359201"/>
            <a:ext cx="6428067" cy="27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"/>
          <p:cNvSpPr/>
          <p:nvPr/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" id="265" name="Google Shape;2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688" y="3482471"/>
            <a:ext cx="3126707" cy="312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But</a:t>
            </a:r>
            <a:endParaRPr/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Remercier </a:t>
            </a:r>
            <a:r>
              <a:rPr lang="fr-FR" sz="2400"/>
              <a:t>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Construire des relations plus solides avec 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Connecter les parties prenantes aux plus grands investisseurs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Permettre </a:t>
            </a:r>
            <a:r>
              <a:rPr lang="fr-FR" sz="2400"/>
              <a:t>les commentaires via un questionnaire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Organisez une tombola </a:t>
            </a:r>
            <a:r>
              <a:rPr lang="fr-FR" sz="2400"/>
              <a:t>à but non lucratif </a:t>
            </a:r>
            <a:r>
              <a:rPr lang="fr-FR" sz="2400"/>
              <a:t>pour notre partenaire – Youth of America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Ordre du jour</a:t>
            </a:r>
            <a:endParaRPr/>
          </a:p>
        </p:txBody>
      </p:sp>
      <p:sp>
        <p:nvSpPr>
          <p:cNvPr id="277" name="Google Shape;27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Bienvenue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Discours d’ouverture – PDG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Répartition des horaires – Directeur Satisfaction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Sessions en petits groupes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Première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Deuxième </a:t>
            </a:r>
            <a:r>
              <a:rPr lang="fr-FR" sz="2400"/>
              <a:t>session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Logistique</a:t>
            </a:r>
            <a:endParaRPr/>
          </a:p>
        </p:txBody>
      </p:sp>
      <p:sp>
        <p:nvSpPr>
          <p:cNvPr id="283" name="Google Shape;28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Participants à l'événement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Invitations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Virtuel ou en personne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Différences de coût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Différents besoins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Responsables de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Sessions en petits groupes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Invités spéciaux</a:t>
            </a:r>
            <a:endParaRPr/>
          </a:p>
        </p:txBody>
      </p:sp>
      <p:sp>
        <p:nvSpPr>
          <p:cNvPr id="289" name="Google Shape;28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Responsable Relations Sociales chez Stackers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Responsable DEI chez Contoso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Chargé de communication nommé par le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Assistant aux sondages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fr-F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Calendrier</a:t>
            </a:r>
            <a:endParaRPr/>
          </a:p>
        </p:txBody>
      </p:sp>
      <p:graphicFrame>
        <p:nvGraphicFramePr>
          <p:cNvPr id="295" name="Google Shape;295;p6"/>
          <p:cNvGraphicFramePr/>
          <p:nvPr/>
        </p:nvGraphicFramePr>
        <p:xfrm>
          <a:off x="1134661" y="1469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{D2BFAA81-5A64-4F3B-9E7E-6467D726BAC2}</a:tableStyleId>
              </a:tblPr>
              <a:tblGrid>
                <a:gridCol w="1363950"/>
                <a:gridCol w="1363950"/>
                <a:gridCol w="1363950"/>
                <a:gridCol w="1363950"/>
                <a:gridCol w="1363950"/>
                <a:gridCol w="1363950"/>
                <a:gridCol w="1363950"/>
              </a:tblGrid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fr-FR" sz="2800" u="none" cap="none" strike="noStrike"/>
                        <a:t>Dim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Lun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Mar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Mer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Jeu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Ven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Sam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19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7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29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B951D21-B17A-4D5E-AC11-9366492EB80D}"/>
</file>

<file path=customXml/itemProps2.xml><?xml version="1.0" encoding="utf-8"?>
<ds:datastoreItem xmlns:ds="http://schemas.openxmlformats.org/officeDocument/2006/customXml" ds:itemID="{0373259C-E1FD-4A6F-AA55-A6BDA3B40B75}"/>
</file>

<file path=customXml/itemProps3.xml><?xml version="1.0" encoding="utf-8"?>
<ds:datastoreItem xmlns:ds="http://schemas.openxmlformats.org/officeDocument/2006/customXml" ds:itemID="{C522E46B-78A4-46AD-825D-594D185788E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2022-03-07T14:27:01Z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