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CE538-0AA1-39E7-B633-37CDC46CFFDA}" v="67" dt="2022-03-10T19:24:28.636"/>
    <p1510:client id="{C0B39CF7-54E1-426F-A566-58E02DF656DC}" v="14" dt="2022-03-10T19:09:3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66D2B-743B-485A-82DF-10672556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5" r="-2" b="229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>
                <a:cs typeface="Calibri Light"/>
              </a:rPr>
              <a:t>Skills overview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Joni Sherman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B545-0DD0-4438-9F26-C3470A6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A41D-1358-44C9-AEC5-4778811F7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Word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Outlook</a:t>
            </a:r>
          </a:p>
          <a:p>
            <a:r>
              <a:rPr lang="en-US" dirty="0"/>
              <a:t>OneNote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8720D-4BA3-44FF-9F49-F477FDB27B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70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2"/>
      </a:lt2>
      <a:accent1>
        <a:srgbClr val="47B571"/>
      </a:accent1>
      <a:accent2>
        <a:srgbClr val="3BB199"/>
      </a:accent2>
      <a:accent3>
        <a:srgbClr val="4DAAC3"/>
      </a:accent3>
      <a:accent4>
        <a:srgbClr val="3B67B1"/>
      </a:accent4>
      <a:accent5>
        <a:srgbClr val="524DC3"/>
      </a:accent5>
      <a:accent6>
        <a:srgbClr val="733DB2"/>
      </a:accent6>
      <a:hlink>
        <a:srgbClr val="978A3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A298B42-8C07-40F6-900F-DC69F7ED4C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F1DE4-8B11-46E3-B3BA-D7C779D7C983}"/>
</file>

<file path=customXml/itemProps3.xml><?xml version="1.0" encoding="utf-8"?>
<ds:datastoreItem xmlns:ds="http://schemas.openxmlformats.org/officeDocument/2006/customXml" ds:itemID="{D45D7FEB-F3E5-43B3-874E-74E0515AFA2B}">
  <ds:schemaRefs>
    <ds:schemaRef ds:uri="http://schemas.microsoft.com/office/2006/metadata/properties"/>
    <ds:schemaRef ds:uri="http://schemas.microsoft.com/office/infopath/2007/PartnerControls"/>
    <ds:schemaRef ds:uri="89da229c-5fb8-4549-adbe-5fac14d7a82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BrushVTI</vt:lpstr>
      <vt:lpstr>Skills overview</vt:lpstr>
      <vt:lpstr>Software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cp:lastModifiedBy/>
  <cp:revision>32</cp:revision>
  <dcterms:created xsi:type="dcterms:W3CDTF">2022-03-10T19:02:12Z</dcterms:created>
  <dcterms:modified xsi:type="dcterms:W3CDTF">2022-03-22T19:36:52Z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  <property fmtid="{D5CDD505-2E9C-101B-9397-08002B2CF9AE}" pid="3" name="MediaServiceImageTags">
    <vt:lpwstr/>
  </property>
  <property fmtid="{D5CDD505-2E9C-101B-9397-08002B2CF9AE}" pid="4" name="Order">
    <vt:r8>29500</vt:r8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</Properties>
</file>