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CE538-0AA1-39E7-B633-37CDC46CFFDA}" v="67" dt="2022-03-10T19:24:28.636"/>
    <p1510:client id="{B5ED93F3-7747-6D6F-E049-A24F8D007A01}" v="169" dt="2022-03-10T19:50:29.431"/>
    <p1510:client id="{C0B39CF7-54E1-426F-A566-58E02DF656DC}" v="14" dt="2022-03-10T19:09:3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66D2B-743B-485A-82DF-10672556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5" r="-2" b="229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Skills overview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Joni Sherman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144A-62E3-48E6-B964-220345FA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C048-E2EB-4810-A9B1-669697348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Love helping people</a:t>
            </a:r>
          </a:p>
          <a:p>
            <a:r>
              <a:rPr lang="en-US" dirty="0"/>
              <a:t>Completed customer service training</a:t>
            </a:r>
          </a:p>
          <a:p>
            <a:r>
              <a:rPr lang="en-US" dirty="0"/>
              <a:t>Hard worker, loves learning new things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8BE7A-DDEA-428D-ADCA-9A05334C46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B545-0DD0-4438-9F26-C3470A6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A41D-1358-44C9-AEC5-4778811F7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Word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Outlook</a:t>
            </a:r>
          </a:p>
          <a:p>
            <a:r>
              <a:rPr lang="en-US" dirty="0"/>
              <a:t>OneNote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8720D-4BA3-44FF-9F49-F477FDB27B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7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073B24-8F61-4F4C-BD1C-1D2F77B3DD1D}"/>
</file>

<file path=customXml/itemProps2.xml><?xml version="1.0" encoding="utf-8"?>
<ds:datastoreItem xmlns:ds="http://schemas.openxmlformats.org/officeDocument/2006/customXml" ds:itemID="{8BE39D47-3269-48B7-960B-B44775637A0E}"/>
</file>

<file path=customXml/itemProps3.xml><?xml version="1.0" encoding="utf-8"?>
<ds:datastoreItem xmlns:ds="http://schemas.openxmlformats.org/officeDocument/2006/customXml" ds:itemID="{866001A9-85E9-4A10-9890-6E8B2ABEEF53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BrushVTI</vt:lpstr>
      <vt:lpstr>Skills overview</vt:lpstr>
      <vt:lpstr>About me</vt:lpstr>
      <vt:lpstr>Software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cp:lastModifiedBy/>
  <cp:revision>73</cp:revision>
  <dcterms:created xsi:type="dcterms:W3CDTF">2022-03-10T19:02:12Z</dcterms:created>
  <dcterms:modified xsi:type="dcterms:W3CDTF">2022-03-10T19:50:29Z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  <property fmtid="{D5CDD505-2E9C-101B-9397-08002B2CF9AE}" pid="3" name="Order">
    <vt:r8>29600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