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F195C6-346E-6D1D-3E3F-0C5705BF4D80}" v="7" dt="2022-03-10T20:04:47.688"/>
    <p1510:client id="{731CE538-0AA1-39E7-B633-37CDC46CFFDA}" v="67" dt="2022-03-10T19:24:28.636"/>
    <p1510:client id="{B5ED93F3-7747-6D6F-E049-A24F8D007A01}" v="169" dt="2022-03-10T19:50:29.431"/>
    <p1510:client id="{C0B39CF7-54E1-426F-A566-58E02DF656DC}" v="14" dt="2022-03-10T19:09:37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4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8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9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2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6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5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4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9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6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2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2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3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66D2B-743B-485A-82DF-10672556D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5" r="-2" b="229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>
                <a:cs typeface="Calibri Light"/>
              </a:rPr>
              <a:t>Skills overview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Joni Sherman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144A-62E3-48E6-B964-220345FA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C048-E2EB-4810-A9B1-669697348C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Love helping people</a:t>
            </a:r>
          </a:p>
          <a:p>
            <a:r>
              <a:rPr lang="en-US" dirty="0"/>
              <a:t>Completed customer service training</a:t>
            </a:r>
          </a:p>
          <a:p>
            <a:r>
              <a:rPr lang="en-US" dirty="0"/>
              <a:t>Hard worker, loves learning new things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8BE7A-DDEA-428D-ADCA-9A05334C46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B545-0DD0-4438-9F26-C3470A66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A41D-1358-44C9-AEC5-4778811F77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Word</a:t>
            </a:r>
          </a:p>
          <a:p>
            <a:r>
              <a:rPr lang="en-US" dirty="0"/>
              <a:t>PowerPoint</a:t>
            </a:r>
          </a:p>
          <a:p>
            <a:r>
              <a:rPr lang="en-US" dirty="0"/>
              <a:t>Excel</a:t>
            </a:r>
          </a:p>
          <a:p>
            <a:r>
              <a:rPr lang="en-US" dirty="0"/>
              <a:t>Outlook</a:t>
            </a:r>
          </a:p>
          <a:p>
            <a:r>
              <a:rPr lang="en-US" dirty="0"/>
              <a:t>OneNote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8720D-4BA3-44FF-9F49-F477FDB27B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1470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RightStep">
      <a:dk1>
        <a:srgbClr val="000000"/>
      </a:dk1>
      <a:lt1>
        <a:srgbClr val="FFFFFF"/>
      </a:lt1>
      <a:dk2>
        <a:srgbClr val="1B302B"/>
      </a:dk2>
      <a:lt2>
        <a:srgbClr val="F3F0F2"/>
      </a:lt2>
      <a:accent1>
        <a:srgbClr val="47B571"/>
      </a:accent1>
      <a:accent2>
        <a:srgbClr val="3BB199"/>
      </a:accent2>
      <a:accent3>
        <a:srgbClr val="4DAAC3"/>
      </a:accent3>
      <a:accent4>
        <a:srgbClr val="3B67B1"/>
      </a:accent4>
      <a:accent5>
        <a:srgbClr val="524DC3"/>
      </a:accent5>
      <a:accent6>
        <a:srgbClr val="733DB2"/>
      </a:accent6>
      <a:hlink>
        <a:srgbClr val="978A32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B06F88D85E14F88F2C837575DC8B6" ma:contentTypeVersion="28" ma:contentTypeDescription="Create a new document." ma:contentTypeScope="" ma:versionID="9c244b1039bc1903be5771852e3f491e">
  <xsd:schema xmlns:xsd="http://www.w3.org/2001/XMLSchema" xmlns:xs="http://www.w3.org/2001/XMLSchema" xmlns:p="http://schemas.microsoft.com/office/2006/metadata/properties" xmlns:ns1="http://schemas.microsoft.com/sharepoint/v3" xmlns:ns2="6b0fa35c-4469-4e79-963c-8f84bc63c47d" xmlns:ns3="d9f4ac68-5d46-4b7d-8cf7-0cc4dccaf745" xmlns:ns4="230e9df3-be65-4c73-a93b-d1236ebd677e" targetNamespace="http://schemas.microsoft.com/office/2006/metadata/properties" ma:root="true" ma:fieldsID="69f08ba6337cf7d2cc77d784ab0671ec" ns1:_="" ns2:_="" ns3:_="" ns4:_="">
    <xsd:import namespace="http://schemas.microsoft.com/sharepoint/v3"/>
    <xsd:import namespace="6b0fa35c-4469-4e79-963c-8f84bc63c47d"/>
    <xsd:import namespace="d9f4ac68-5d46-4b7d-8cf7-0cc4dccaf74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fa35c-4469-4e79-963c-8f84bc63c4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f4ac68-5d46-4b7d-8cf7-0cc4dccaf74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895583f-4646-4292-b3bd-58c6dbe9584d}" ma:internalName="TaxCatchAll" ma:showField="CatchAllData" ma:web="d9f4ac68-5d46-4b7d-8cf7-0cc4dccaf7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b0fa35c-4469-4e79-963c-8f84bc63c47d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DB428D9-0EDE-4FB4-BD5C-2F47FD290D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DB777F-1DDF-4806-8AB8-C6C3E19D1CA3}"/>
</file>

<file path=customXml/itemProps3.xml><?xml version="1.0" encoding="utf-8"?>
<ds:datastoreItem xmlns:ds="http://schemas.openxmlformats.org/officeDocument/2006/customXml" ds:itemID="{BFA1BF15-851D-4990-8399-7BFFEE0E7190}">
  <ds:schemaRefs>
    <ds:schemaRef ds:uri="http://schemas.microsoft.com/office/2006/metadata/properties"/>
    <ds:schemaRef ds:uri="http://schemas.microsoft.com/office/infopath/2007/PartnerControls"/>
    <ds:schemaRef ds:uri="89da229c-5fb8-4549-adbe-5fac14d7a82c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BrushVTI</vt:lpstr>
      <vt:lpstr>Skills overview</vt:lpstr>
      <vt:lpstr>About me</vt:lpstr>
      <vt:lpstr>Software skills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</dc:creator>
  <cp:lastModifiedBy/>
  <cp:revision>84</cp:revision>
  <dcterms:created xsi:type="dcterms:W3CDTF">2022-03-10T19:02:12Z</dcterms:created>
  <dcterms:modified xsi:type="dcterms:W3CDTF">2022-03-23T21:40:17Z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0x010100F59B06F88D85E14F88F2C837575DC8B6</vt:lpwstr>
  </property>
  <property fmtid="{D5CDD505-2E9C-101B-9397-08002B2CF9AE}" pid="3" name="MediaServiceImageTags">
    <vt:lpwstr/>
  </property>
  <property fmtid="{D5CDD505-2E9C-101B-9397-08002B2CF9AE}" pid="4" name="Order">
    <vt:r8>29700</vt:r8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</Properties>
</file>