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C0253-B9C0-47E8-A2C8-51EA7B0D2E8C}" v="26" dt="2022-05-15T12:21:40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customXml" Target="../customXml/item3.xml"/><Relationship Id="rId5" Type="http://schemas.openxmlformats.org/officeDocument/2006/relationships/theme" Target="theme/theme1.xml"/><Relationship Id="rId10" Type="http://schemas.openxmlformats.org/officeDocument/2006/relationships/customXml" Target="../customXml/item2.xml"/><Relationship Id="rId4" Type="http://schemas.openxmlformats.org/officeDocument/2006/relationships/viewProps" Target="view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o" userId="S::demofr@globalskillsinitiative.onmicrosoft.com::8c0b0c5a-6585-41ff-bb72-5eddeff4ca67" providerId="AD" clId="Web-{6F4C0253-B9C0-47E8-A2C8-51EA7B0D2E8C}"/>
    <pc:docChg chg="modSld">
      <pc:chgData name="Demo" userId="S::demofr@globalskillsinitiative.onmicrosoft.com::8c0b0c5a-6585-41ff-bb72-5eddeff4ca67" providerId="AD" clId="Web-{6F4C0253-B9C0-47E8-A2C8-51EA7B0D2E8C}" dt="2022-05-15T12:21:37.995" v="23" actId="20577"/>
      <pc:docMkLst>
        <pc:docMk/>
      </pc:docMkLst>
      <pc:sldChg chg="modSp">
        <pc:chgData name="Demo" userId="S::demofr@globalskillsinitiative.onmicrosoft.com::8c0b0c5a-6585-41ff-bb72-5eddeff4ca67" providerId="AD" clId="Web-{6F4C0253-B9C0-47E8-A2C8-51EA7B0D2E8C}" dt="2022-05-15T12:21:37.995" v="23" actId="20577"/>
        <pc:sldMkLst>
          <pc:docMk/>
          <pc:sldMk cId="3784089036" sldId="256"/>
        </pc:sldMkLst>
        <pc:spChg chg="mod">
          <ac:chgData name="Demo" userId="S::demofr@globalskillsinitiative.onmicrosoft.com::8c0b0c5a-6585-41ff-bb72-5eddeff4ca67" providerId="AD" clId="Web-{6F4C0253-B9C0-47E8-A2C8-51EA7B0D2E8C}" dt="2022-05-15T12:21:31.854" v="17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Demo" userId="S::demofr@globalskillsinitiative.onmicrosoft.com::8c0b0c5a-6585-41ff-bb72-5eddeff4ca67" providerId="AD" clId="Web-{6F4C0253-B9C0-47E8-A2C8-51EA7B0D2E8C}" dt="2022-05-15T12:21:37.995" v="23" actId="20577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Aperçu des compétences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Jean ROBERT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B06F88D85E14F88F2C837575DC8B6" ma:contentTypeVersion="28" ma:contentTypeDescription="Create a new document." ma:contentTypeScope="" ma:versionID="9c244b1039bc1903be5771852e3f491e">
  <xsd:schema xmlns:xsd="http://www.w3.org/2001/XMLSchema" xmlns:xs="http://www.w3.org/2001/XMLSchema" xmlns:p="http://schemas.microsoft.com/office/2006/metadata/properties" xmlns:ns1="http://schemas.microsoft.com/sharepoint/v3" xmlns:ns2="6b0fa35c-4469-4e79-963c-8f84bc63c47d" xmlns:ns3="d9f4ac68-5d46-4b7d-8cf7-0cc4dccaf745" xmlns:ns4="230e9df3-be65-4c73-a93b-d1236ebd677e" targetNamespace="http://schemas.microsoft.com/office/2006/metadata/properties" ma:root="true" ma:fieldsID="69f08ba6337cf7d2cc77d784ab0671ec" ns1:_="" ns2:_="" ns3:_="" ns4:_="">
    <xsd:import namespace="http://schemas.microsoft.com/sharepoint/v3"/>
    <xsd:import namespace="6b0fa35c-4469-4e79-963c-8f84bc63c47d"/>
    <xsd:import namespace="d9f4ac68-5d46-4b7d-8cf7-0cc4dccaf74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fa35c-4469-4e79-963c-8f84bc63c4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f4ac68-5d46-4b7d-8cf7-0cc4dccaf74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895583f-4646-4292-b3bd-58c6dbe9584d}" ma:internalName="TaxCatchAll" ma:showField="CatchAllData" ma:web="d9f4ac68-5d46-4b7d-8cf7-0cc4dccaf7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b0fa35c-4469-4e79-963c-8f84bc63c47d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0BAD413B-AC9B-4519-B7EB-8CDE8DC29E83}"/>
</file>

<file path=customXml/itemProps2.xml><?xml version="1.0" encoding="utf-8"?>
<ds:datastoreItem xmlns:ds="http://schemas.openxmlformats.org/officeDocument/2006/customXml" ds:itemID="{5CE3CEDE-87CC-4753-B600-905A94F303F3}"/>
</file>

<file path=customXml/itemProps3.xml><?xml version="1.0" encoding="utf-8"?>
<ds:datastoreItem xmlns:ds="http://schemas.openxmlformats.org/officeDocument/2006/customXml" ds:itemID="{D7032F2B-BBEC-4310-B76F-B18EB4F9779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Aperçu des compétences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</dc:creator>
  <cp:lastModifiedBy/>
  <cp:revision>4</cp:revision>
  <dcterms:created xsi:type="dcterms:W3CDTF">2022-05-15T12:19:27Z</dcterms:created>
  <dcterms:modified xsi:type="dcterms:W3CDTF">2022-05-15T12:21:41Z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0x010100F59B06F88D85E14F88F2C837575DC8B6</vt:lpwstr>
  </property>
</Properties>
</file>