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C0253-B9C0-47E8-A2C8-51EA7B0D2E8C}" v="26" dt="2022-05-15T12:21:40.339"/>
    <p1510:client id="{839C6621-5B32-CA19-33F9-514D2CFFBDBE}" v="48" dt="2022-05-15T12:38:0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fr@globalskillsinitiative.onmicrosoft.com::8c0b0c5a-6585-41ff-bb72-5eddeff4ca67" providerId="AD" clId="Web-{839C6621-5B32-CA19-33F9-514D2CFFBDBE}"/>
    <pc:docChg chg="addSld modSld addMainMaster delMainMaster">
      <pc:chgData name="Demo" userId="S::demofr@globalskillsinitiative.onmicrosoft.com::8c0b0c5a-6585-41ff-bb72-5eddeff4ca67" providerId="AD" clId="Web-{839C6621-5B32-CA19-33F9-514D2CFFBDBE}" dt="2022-05-15T12:38:00.294" v="46" actId="20577"/>
      <pc:docMkLst>
        <pc:docMk/>
      </pc:docMkLst>
      <pc:sldChg chg="addSp modSp mod setBg modClrScheme chgLayout">
        <pc:chgData name="Demo" userId="S::demofr@globalskillsinitiative.onmicrosoft.com::8c0b0c5a-6585-41ff-bb72-5eddeff4ca67" providerId="AD" clId="Web-{839C6621-5B32-CA19-33F9-514D2CFFBDBE}" dt="2022-05-15T12:33:31.662" v="0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9" creationId="{37FDDF72-DE39-4F99-A3C1-DD9D7815D7DB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1" creationId="{5E4ECE80-3AD1-450C-B62A-98788F193948}"/>
          </ac:spMkLst>
        </pc:spChg>
        <pc:spChg chg="add">
          <ac:chgData name="Demo" userId="S::demofr@globalskillsinitiative.onmicrosoft.com::8c0b0c5a-6585-41ff-bb72-5eddeff4ca67" providerId="AD" clId="Web-{839C6621-5B32-CA19-33F9-514D2CFFBDBE}" dt="2022-05-15T12:33:31.662" v="0"/>
          <ac:spMkLst>
            <pc:docMk/>
            <pc:sldMk cId="3784089036" sldId="256"/>
            <ac:spMk id="13" creationId="{C4056FD6-9767-4B1A-ACC2-9883F6A5B86D}"/>
          </ac:spMkLst>
        </pc:spChg>
        <pc:picChg chg="add">
          <ac:chgData name="Demo" userId="S::demofr@globalskillsinitiative.onmicrosoft.com::8c0b0c5a-6585-41ff-bb72-5eddeff4ca67" providerId="AD" clId="Web-{839C6621-5B32-CA19-33F9-514D2CFFBDBE}" dt="2022-05-15T12:33:31.662" v="0"/>
          <ac:picMkLst>
            <pc:docMk/>
            <pc:sldMk cId="3784089036" sldId="256"/>
            <ac:picMk id="4" creationId="{F6220E77-8D31-D72D-C375-C80154B3CB31}"/>
          </ac:picMkLst>
        </pc:picChg>
      </pc:sldChg>
      <pc:sldChg chg="modSp new">
        <pc:chgData name="Demo" userId="S::demofr@globalskillsinitiative.onmicrosoft.com::8c0b0c5a-6585-41ff-bb72-5eddeff4ca67" providerId="AD" clId="Web-{839C6621-5B32-CA19-33F9-514D2CFFBDBE}" dt="2022-05-15T12:38:00.294" v="46" actId="20577"/>
        <pc:sldMkLst>
          <pc:docMk/>
          <pc:sldMk cId="2577637038" sldId="257"/>
        </pc:sldMkLst>
        <pc:spChg chg="mod">
          <ac:chgData name="Demo" userId="S::demofr@globalskillsinitiative.onmicrosoft.com::8c0b0c5a-6585-41ff-bb72-5eddeff4ca67" providerId="AD" clId="Web-{839C6621-5B32-CA19-33F9-514D2CFFBDBE}" dt="2022-05-15T12:37:34.371" v="25" actId="20577"/>
          <ac:spMkLst>
            <pc:docMk/>
            <pc:sldMk cId="2577637038" sldId="257"/>
            <ac:spMk id="2" creationId="{F1B4660F-EE45-A7FF-6696-FCC278355265}"/>
          </ac:spMkLst>
        </pc:spChg>
        <pc:spChg chg="mod">
          <ac:chgData name="Demo" userId="S::demofr@globalskillsinitiative.onmicrosoft.com::8c0b0c5a-6585-41ff-bb72-5eddeff4ca67" providerId="AD" clId="Web-{839C6621-5B32-CA19-33F9-514D2CFFBDBE}" dt="2022-05-15T12:38:00.294" v="46" actId="20577"/>
          <ac:spMkLst>
            <pc:docMk/>
            <pc:sldMk cId="2577637038" sldId="257"/>
            <ac:spMk id="3" creationId="{E465AEBD-907F-1A62-C4FB-4813EA427B57}"/>
          </ac:spMkLst>
        </pc:spChg>
      </pc:sldChg>
      <pc:sldMasterChg chg="del del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3071127875" sldId="2147483648"/>
        </pc:sldMasterMkLst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Demo" userId="S::demofr@globalskillsinitiative.onmicrosoft.com::8c0b0c5a-6585-41ff-bb72-5eddeff4ca67" providerId="AD" clId="Web-{839C6621-5B32-CA19-33F9-514D2CFFBDBE}" dt="2022-05-15T12:33:31.662" v="0"/>
        <pc:sldMasterMkLst>
          <pc:docMk/>
          <pc:sldMasterMk cId="1987155022" sldId="2147483725"/>
        </pc:sldMasterMkLst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02620849" sldId="2147483714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37420277" sldId="2147483715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239479001" sldId="2147483716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3861206895" sldId="2147483717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4191277348" sldId="2147483718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22148267" sldId="2147483719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440478719" sldId="2147483720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014549277" sldId="2147483721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713630347" sldId="2147483722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1855359065" sldId="2147483723"/>
          </pc:sldLayoutMkLst>
        </pc:sldLayoutChg>
        <pc:sldLayoutChg chg="add">
          <pc:chgData name="Demo" userId="S::demofr@globalskillsinitiative.onmicrosoft.com::8c0b0c5a-6585-41ff-bb72-5eddeff4ca67" providerId="AD" clId="Web-{839C6621-5B32-CA19-33F9-514D2CFFBDBE}" dt="2022-05-15T12:33:31.662" v="0"/>
          <pc:sldLayoutMkLst>
            <pc:docMk/>
            <pc:sldMasterMk cId="1987155022" sldId="2147483725"/>
            <pc:sldLayoutMk cId="2839211553" sldId="2147483724"/>
          </pc:sldLayoutMkLst>
        </pc:sldLayoutChg>
      </pc:sldMasterChg>
    </pc:docChg>
  </pc:docChgLst>
  <pc:docChgLst>
    <pc:chgData name="Demo" userId="S::demofr@globalskillsinitiative.onmicrosoft.com::8c0b0c5a-6585-41ff-bb72-5eddeff4ca67" providerId="AD" clId="Web-{6F4C0253-B9C0-47E8-A2C8-51EA7B0D2E8C}"/>
    <pc:docChg chg="modSld">
      <pc:chgData name="Demo" userId="S::demofr@globalskillsinitiative.onmicrosoft.com::8c0b0c5a-6585-41ff-bb72-5eddeff4ca67" providerId="AD" clId="Web-{6F4C0253-B9C0-47E8-A2C8-51EA7B0D2E8C}" dt="2022-05-15T12:21:37.995" v="23" actId="20577"/>
      <pc:docMkLst>
        <pc:docMk/>
      </pc:docMkLst>
      <pc:sldChg chg="modSp">
        <pc:chgData name="Demo" userId="S::demofr@globalskillsinitiative.onmicrosoft.com::8c0b0c5a-6585-41ff-bb72-5eddeff4ca67" providerId="AD" clId="Web-{6F4C0253-B9C0-47E8-A2C8-51EA7B0D2E8C}" dt="2022-05-15T12:21:37.995" v="23" actId="20577"/>
        <pc:sldMkLst>
          <pc:docMk/>
          <pc:sldMk cId="3784089036" sldId="256"/>
        </pc:sldMkLst>
        <pc:spChg chg="mod">
          <ac:chgData name="Demo" userId="S::demofr@globalskillsinitiative.onmicrosoft.com::8c0b0c5a-6585-41ff-bb72-5eddeff4ca67" providerId="AD" clId="Web-{6F4C0253-B9C0-47E8-A2C8-51EA7B0D2E8C}" dt="2022-05-15T12:21:31.854" v="1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emo" userId="S::demofr@globalskillsinitiative.onmicrosoft.com::8c0b0c5a-6585-41ff-bb72-5eddeff4ca67" providerId="AD" clId="Web-{6F4C0253-B9C0-47E8-A2C8-51EA7B0D2E8C}" dt="2022-05-15T12:21:37.995" v="23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5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3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0E77-8D31-D72D-C375-C80154B3C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433" r="9684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fr-FR" sz="5200">
                <a:solidFill>
                  <a:srgbClr val="FFFFFF"/>
                </a:solidFill>
                <a:cs typeface="Calibri Light"/>
              </a:rPr>
              <a:t>Aperçu des compétences</a:t>
            </a:r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>
                <a:solidFill>
                  <a:srgbClr val="FFFFFF"/>
                </a:solidFill>
                <a:cs typeface="Calibri"/>
              </a:rPr>
              <a:t>Jean ROBERT</a:t>
            </a:r>
            <a:endParaRPr lang="fr-FR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660F-EE45-A7FF-6696-FCC27835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Compétences logicielles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AEBD-907F-1A62-C4FB-4813EA427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Word</a:t>
            </a:r>
          </a:p>
          <a:p>
            <a:r>
              <a:rPr lang="fr-FR" dirty="0"/>
              <a:t>Excel</a:t>
            </a:r>
          </a:p>
          <a:p>
            <a:r>
              <a:rPr lang="fr-FR" dirty="0"/>
              <a:t>OneNote</a:t>
            </a:r>
          </a:p>
          <a:p>
            <a:r>
              <a:rPr lang="fr-FR" dirty="0"/>
              <a:t>Outlook</a:t>
            </a:r>
          </a:p>
          <a:p>
            <a:r>
              <a:rPr lang="fr-FR" dirty="0"/>
              <a:t>PowerPoint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A31644-0334-B995-8F42-C0922302AE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6370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62441"/>
      </a:dk2>
      <a:lt2>
        <a:srgbClr val="E8E3E2"/>
      </a:lt2>
      <a:accent1>
        <a:srgbClr val="7FA9AF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D"/>
      </a:accent6>
      <a:hlink>
        <a:srgbClr val="AE726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42FA871-C99B-4FC8-8528-75A1A3164B9B}"/>
</file>

<file path=customXml/itemProps2.xml><?xml version="1.0" encoding="utf-8"?>
<ds:datastoreItem xmlns:ds="http://schemas.openxmlformats.org/officeDocument/2006/customXml" ds:itemID="{D7DC1EBC-D1CA-43D1-A22F-5D7D3F196A8D}"/>
</file>

<file path=customXml/itemProps3.xml><?xml version="1.0" encoding="utf-8"?>
<ds:datastoreItem xmlns:ds="http://schemas.openxmlformats.org/officeDocument/2006/customXml" ds:itemID="{BE192C69-0FF8-4509-99C7-2DE3997ABC9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BlockprintVTI</vt:lpstr>
      <vt:lpstr>Aperçu des compétences</vt:lpstr>
      <vt:lpstr>Compétences logicielles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</dc:creator>
  <cp:lastModifiedBy/>
  <cp:revision>12</cp:revision>
  <dcterms:created xsi:type="dcterms:W3CDTF">2022-05-15T12:19:27Z</dcterms:created>
  <dcterms:modified xsi:type="dcterms:W3CDTF">2022-05-15T12:38:07Z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</Properties>
</file>