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81B52-F8B2-7889-3B5E-D4E04F0D569B}" v="7" dt="2022-05-15T13:22:53.797"/>
    <p1510:client id="{26E3438C-04DA-FA47-7D6E-983C54CFCDA2}" v="70" dt="2022-05-15T12:57:18.309"/>
    <p1510:client id="{6F4C0253-B9C0-47E8-A2C8-51EA7B0D2E8C}" v="26" dt="2022-05-15T12:21:40.339"/>
    <p1510:client id="{839C6621-5B32-CA19-33F9-514D2CFFBDBE}" v="48" dt="2022-05-15T12:38:00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1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mo" userId="S::demofr@globalskillsinitiative.onmicrosoft.com::8c0b0c5a-6585-41ff-bb72-5eddeff4ca67" providerId="AD" clId="Web-{839C6621-5B32-CA19-33F9-514D2CFFBDBE}"/>
    <pc:docChg chg="addSld modSld addMainMaster delMainMaster">
      <pc:chgData name="Demo" userId="S::demofr@globalskillsinitiative.onmicrosoft.com::8c0b0c5a-6585-41ff-bb72-5eddeff4ca67" providerId="AD" clId="Web-{839C6621-5B32-CA19-33F9-514D2CFFBDBE}" dt="2022-05-15T12:38:00.294" v="46" actId="20577"/>
      <pc:docMkLst>
        <pc:docMk/>
      </pc:docMkLst>
      <pc:sldChg chg="addSp modSp mod setBg modClrScheme chgLayout">
        <pc:chgData name="Demo" userId="S::demofr@globalskillsinitiative.onmicrosoft.com::8c0b0c5a-6585-41ff-bb72-5eddeff4ca67" providerId="AD" clId="Web-{839C6621-5B32-CA19-33F9-514D2CFFBDBE}" dt="2022-05-15T12:33:31.662" v="0"/>
        <pc:sldMkLst>
          <pc:docMk/>
          <pc:sldMk cId="3784089036" sldId="256"/>
        </pc:sldMkLst>
        <pc:spChg chg="mod">
          <ac:chgData name="Demo" userId="S::demofr@globalskillsinitiative.onmicrosoft.com::8c0b0c5a-6585-41ff-bb72-5eddeff4ca67" providerId="AD" clId="Web-{839C6621-5B32-CA19-33F9-514D2CFFBDBE}" dt="2022-05-15T12:33:31.662" v="0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Demo" userId="S::demofr@globalskillsinitiative.onmicrosoft.com::8c0b0c5a-6585-41ff-bb72-5eddeff4ca67" providerId="AD" clId="Web-{839C6621-5B32-CA19-33F9-514D2CFFBDBE}" dt="2022-05-15T12:33:31.662" v="0"/>
          <ac:spMkLst>
            <pc:docMk/>
            <pc:sldMk cId="3784089036" sldId="256"/>
            <ac:spMk id="3" creationId="{00000000-0000-0000-0000-000000000000}"/>
          </ac:spMkLst>
        </pc:spChg>
        <pc:spChg chg="add">
          <ac:chgData name="Demo" userId="S::demofr@globalskillsinitiative.onmicrosoft.com::8c0b0c5a-6585-41ff-bb72-5eddeff4ca67" providerId="AD" clId="Web-{839C6621-5B32-CA19-33F9-514D2CFFBDBE}" dt="2022-05-15T12:33:31.662" v="0"/>
          <ac:spMkLst>
            <pc:docMk/>
            <pc:sldMk cId="3784089036" sldId="256"/>
            <ac:spMk id="9" creationId="{37FDDF72-DE39-4F99-A3C1-DD9D7815D7DB}"/>
          </ac:spMkLst>
        </pc:spChg>
        <pc:spChg chg="add">
          <ac:chgData name="Demo" userId="S::demofr@globalskillsinitiative.onmicrosoft.com::8c0b0c5a-6585-41ff-bb72-5eddeff4ca67" providerId="AD" clId="Web-{839C6621-5B32-CA19-33F9-514D2CFFBDBE}" dt="2022-05-15T12:33:31.662" v="0"/>
          <ac:spMkLst>
            <pc:docMk/>
            <pc:sldMk cId="3784089036" sldId="256"/>
            <ac:spMk id="11" creationId="{5E4ECE80-3AD1-450C-B62A-98788F193948}"/>
          </ac:spMkLst>
        </pc:spChg>
        <pc:spChg chg="add">
          <ac:chgData name="Demo" userId="S::demofr@globalskillsinitiative.onmicrosoft.com::8c0b0c5a-6585-41ff-bb72-5eddeff4ca67" providerId="AD" clId="Web-{839C6621-5B32-CA19-33F9-514D2CFFBDBE}" dt="2022-05-15T12:33:31.662" v="0"/>
          <ac:spMkLst>
            <pc:docMk/>
            <pc:sldMk cId="3784089036" sldId="256"/>
            <ac:spMk id="13" creationId="{C4056FD6-9767-4B1A-ACC2-9883F6A5B86D}"/>
          </ac:spMkLst>
        </pc:spChg>
        <pc:picChg chg="add">
          <ac:chgData name="Demo" userId="S::demofr@globalskillsinitiative.onmicrosoft.com::8c0b0c5a-6585-41ff-bb72-5eddeff4ca67" providerId="AD" clId="Web-{839C6621-5B32-CA19-33F9-514D2CFFBDBE}" dt="2022-05-15T12:33:31.662" v="0"/>
          <ac:picMkLst>
            <pc:docMk/>
            <pc:sldMk cId="3784089036" sldId="256"/>
            <ac:picMk id="4" creationId="{F6220E77-8D31-D72D-C375-C80154B3CB31}"/>
          </ac:picMkLst>
        </pc:picChg>
      </pc:sldChg>
      <pc:sldChg chg="modSp new">
        <pc:chgData name="Demo" userId="S::demofr@globalskillsinitiative.onmicrosoft.com::8c0b0c5a-6585-41ff-bb72-5eddeff4ca67" providerId="AD" clId="Web-{839C6621-5B32-CA19-33F9-514D2CFFBDBE}" dt="2022-05-15T12:38:00.294" v="46" actId="20577"/>
        <pc:sldMkLst>
          <pc:docMk/>
          <pc:sldMk cId="2577637038" sldId="257"/>
        </pc:sldMkLst>
        <pc:spChg chg="mod">
          <ac:chgData name="Demo" userId="S::demofr@globalskillsinitiative.onmicrosoft.com::8c0b0c5a-6585-41ff-bb72-5eddeff4ca67" providerId="AD" clId="Web-{839C6621-5B32-CA19-33F9-514D2CFFBDBE}" dt="2022-05-15T12:37:34.371" v="25" actId="20577"/>
          <ac:spMkLst>
            <pc:docMk/>
            <pc:sldMk cId="2577637038" sldId="257"/>
            <ac:spMk id="2" creationId="{F1B4660F-EE45-A7FF-6696-FCC278355265}"/>
          </ac:spMkLst>
        </pc:spChg>
        <pc:spChg chg="mod">
          <ac:chgData name="Demo" userId="S::demofr@globalskillsinitiative.onmicrosoft.com::8c0b0c5a-6585-41ff-bb72-5eddeff4ca67" providerId="AD" clId="Web-{839C6621-5B32-CA19-33F9-514D2CFFBDBE}" dt="2022-05-15T12:38:00.294" v="46" actId="20577"/>
          <ac:spMkLst>
            <pc:docMk/>
            <pc:sldMk cId="2577637038" sldId="257"/>
            <ac:spMk id="3" creationId="{E465AEBD-907F-1A62-C4FB-4813EA427B57}"/>
          </ac:spMkLst>
        </pc:spChg>
      </pc:sldChg>
      <pc:sldMasterChg chg="del delSldLayout">
        <pc:chgData name="Demo" userId="S::demofr@globalskillsinitiative.onmicrosoft.com::8c0b0c5a-6585-41ff-bb72-5eddeff4ca67" providerId="AD" clId="Web-{839C6621-5B32-CA19-33F9-514D2CFFBDBE}" dt="2022-05-15T12:33:31.662" v="0"/>
        <pc:sldMasterMkLst>
          <pc:docMk/>
          <pc:sldMasterMk cId="3071127875" sldId="2147483648"/>
        </pc:sldMasterMkLst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addSldLayout">
        <pc:chgData name="Demo" userId="S::demofr@globalskillsinitiative.onmicrosoft.com::8c0b0c5a-6585-41ff-bb72-5eddeff4ca67" providerId="AD" clId="Web-{839C6621-5B32-CA19-33F9-514D2CFFBDBE}" dt="2022-05-15T12:33:31.662" v="0"/>
        <pc:sldMasterMkLst>
          <pc:docMk/>
          <pc:sldMasterMk cId="1987155022" sldId="2147483725"/>
        </pc:sldMasterMkLst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202620849" sldId="2147483714"/>
          </pc:sldLayoutMkLst>
        </pc:sldLayoutChg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437420277" sldId="2147483715"/>
          </pc:sldLayoutMkLst>
        </pc:sldLayoutChg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2239479001" sldId="2147483716"/>
          </pc:sldLayoutMkLst>
        </pc:sldLayoutChg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3861206895" sldId="2147483717"/>
          </pc:sldLayoutMkLst>
        </pc:sldLayoutChg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4191277348" sldId="2147483718"/>
          </pc:sldLayoutMkLst>
        </pc:sldLayoutChg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2822148267" sldId="2147483719"/>
          </pc:sldLayoutMkLst>
        </pc:sldLayoutChg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1440478719" sldId="2147483720"/>
          </pc:sldLayoutMkLst>
        </pc:sldLayoutChg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1014549277" sldId="2147483721"/>
          </pc:sldLayoutMkLst>
        </pc:sldLayoutChg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713630347" sldId="2147483722"/>
          </pc:sldLayoutMkLst>
        </pc:sldLayoutChg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1855359065" sldId="2147483723"/>
          </pc:sldLayoutMkLst>
        </pc:sldLayoutChg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2839211553" sldId="2147483724"/>
          </pc:sldLayoutMkLst>
        </pc:sldLayoutChg>
      </pc:sldMasterChg>
    </pc:docChg>
  </pc:docChgLst>
  <pc:docChgLst>
    <pc:chgData name="Demo" userId="S::demofr@globalskillsinitiative.onmicrosoft.com::8c0b0c5a-6585-41ff-bb72-5eddeff4ca67" providerId="AD" clId="Web-{26E3438C-04DA-FA47-7D6E-983C54CFCDA2}"/>
    <pc:docChg chg="addSld delSld modSld sldOrd">
      <pc:chgData name="Demo" userId="S::demofr@globalskillsinitiative.onmicrosoft.com::8c0b0c5a-6585-41ff-bb72-5eddeff4ca67" providerId="AD" clId="Web-{26E3438C-04DA-FA47-7D6E-983C54CFCDA2}" dt="2022-05-15T12:57:18.309" v="69"/>
      <pc:docMkLst>
        <pc:docMk/>
      </pc:docMkLst>
      <pc:sldChg chg="addSp modSp new mod ord modClrScheme chgLayout">
        <pc:chgData name="Demo" userId="S::demofr@globalskillsinitiative.onmicrosoft.com::8c0b0c5a-6585-41ff-bb72-5eddeff4ca67" providerId="AD" clId="Web-{26E3438C-04DA-FA47-7D6E-983C54CFCDA2}" dt="2022-05-15T12:57:18.309" v="69"/>
        <pc:sldMkLst>
          <pc:docMk/>
          <pc:sldMk cId="711452157" sldId="258"/>
        </pc:sldMkLst>
        <pc:spChg chg="mod ord">
          <ac:chgData name="Demo" userId="S::demofr@globalskillsinitiative.onmicrosoft.com::8c0b0c5a-6585-41ff-bb72-5eddeff4ca67" providerId="AD" clId="Web-{26E3438C-04DA-FA47-7D6E-983C54CFCDA2}" dt="2022-05-15T12:55:21.852" v="68"/>
          <ac:spMkLst>
            <pc:docMk/>
            <pc:sldMk cId="711452157" sldId="258"/>
            <ac:spMk id="2" creationId="{AC60655A-1A31-B6DB-9ABE-FE521BD91DDC}"/>
          </ac:spMkLst>
        </pc:spChg>
        <pc:spChg chg="mod ord">
          <ac:chgData name="Demo" userId="S::demofr@globalskillsinitiative.onmicrosoft.com::8c0b0c5a-6585-41ff-bb72-5eddeff4ca67" providerId="AD" clId="Web-{26E3438C-04DA-FA47-7D6E-983C54CFCDA2}" dt="2022-05-15T12:55:21.852" v="68"/>
          <ac:spMkLst>
            <pc:docMk/>
            <pc:sldMk cId="711452157" sldId="258"/>
            <ac:spMk id="3" creationId="{380EA18D-250E-518C-280B-E83BF1313391}"/>
          </ac:spMkLst>
        </pc:spChg>
        <pc:spChg chg="add mod ord">
          <ac:chgData name="Demo" userId="S::demofr@globalskillsinitiative.onmicrosoft.com::8c0b0c5a-6585-41ff-bb72-5eddeff4ca67" providerId="AD" clId="Web-{26E3438C-04DA-FA47-7D6E-983C54CFCDA2}" dt="2022-05-15T12:55:21.852" v="68"/>
          <ac:spMkLst>
            <pc:docMk/>
            <pc:sldMk cId="711452157" sldId="258"/>
            <ac:spMk id="4" creationId="{E16048D3-E02F-5DCC-2907-4A148AF930A5}"/>
          </ac:spMkLst>
        </pc:spChg>
      </pc:sldChg>
      <pc:sldChg chg="new del ord">
        <pc:chgData name="Demo" userId="S::demofr@globalskillsinitiative.onmicrosoft.com::8c0b0c5a-6585-41ff-bb72-5eddeff4ca67" providerId="AD" clId="Web-{26E3438C-04DA-FA47-7D6E-983C54CFCDA2}" dt="2022-05-15T12:52:10.248" v="2"/>
        <pc:sldMkLst>
          <pc:docMk/>
          <pc:sldMk cId="4195660602" sldId="258"/>
        </pc:sldMkLst>
      </pc:sldChg>
    </pc:docChg>
  </pc:docChgLst>
  <pc:docChgLst>
    <pc:chgData name="Demo" userId="S::demofr@globalskillsinitiative.onmicrosoft.com::8c0b0c5a-6585-41ff-bb72-5eddeff4ca67" providerId="AD" clId="Web-{1CB81B52-F8B2-7889-3B5E-D4E04F0D569B}"/>
    <pc:docChg chg="modSld">
      <pc:chgData name="Demo" userId="S::demofr@globalskillsinitiative.onmicrosoft.com::8c0b0c5a-6585-41ff-bb72-5eddeff4ca67" providerId="AD" clId="Web-{1CB81B52-F8B2-7889-3B5E-D4E04F0D569B}" dt="2022-05-15T13:22:53.797" v="5" actId="20577"/>
      <pc:docMkLst>
        <pc:docMk/>
      </pc:docMkLst>
      <pc:sldChg chg="modSp">
        <pc:chgData name="Demo" userId="S::demofr@globalskillsinitiative.onmicrosoft.com::8c0b0c5a-6585-41ff-bb72-5eddeff4ca67" providerId="AD" clId="Web-{1CB81B52-F8B2-7889-3B5E-D4E04F0D569B}" dt="2022-05-15T13:22:53.797" v="5" actId="20577"/>
        <pc:sldMkLst>
          <pc:docMk/>
          <pc:sldMk cId="3784089036" sldId="256"/>
        </pc:sldMkLst>
        <pc:spChg chg="mod">
          <ac:chgData name="Demo" userId="S::demofr@globalskillsinitiative.onmicrosoft.com::8c0b0c5a-6585-41ff-bb72-5eddeff4ca67" providerId="AD" clId="Web-{1CB81B52-F8B2-7889-3B5E-D4E04F0D569B}" dt="2022-05-15T13:22:53.797" v="5" actId="20577"/>
          <ac:spMkLst>
            <pc:docMk/>
            <pc:sldMk cId="3784089036" sldId="256"/>
            <ac:spMk id="3" creationId="{00000000-0000-0000-0000-000000000000}"/>
          </ac:spMkLst>
        </pc:spChg>
      </pc:sldChg>
    </pc:docChg>
  </pc:docChgLst>
  <pc:docChgLst>
    <pc:chgData name="Demo" userId="S::demofr@globalskillsinitiative.onmicrosoft.com::8c0b0c5a-6585-41ff-bb72-5eddeff4ca67" providerId="AD" clId="Web-{6F4C0253-B9C0-47E8-A2C8-51EA7B0D2E8C}"/>
    <pc:docChg chg="modSld">
      <pc:chgData name="Demo" userId="S::demofr@globalskillsinitiative.onmicrosoft.com::8c0b0c5a-6585-41ff-bb72-5eddeff4ca67" providerId="AD" clId="Web-{6F4C0253-B9C0-47E8-A2C8-51EA7B0D2E8C}" dt="2022-05-15T12:21:37.995" v="23" actId="20577"/>
      <pc:docMkLst>
        <pc:docMk/>
      </pc:docMkLst>
      <pc:sldChg chg="modSp">
        <pc:chgData name="Demo" userId="S::demofr@globalskillsinitiative.onmicrosoft.com::8c0b0c5a-6585-41ff-bb72-5eddeff4ca67" providerId="AD" clId="Web-{6F4C0253-B9C0-47E8-A2C8-51EA7B0D2E8C}" dt="2022-05-15T12:21:37.995" v="23" actId="20577"/>
        <pc:sldMkLst>
          <pc:docMk/>
          <pc:sldMk cId="3784089036" sldId="256"/>
        </pc:sldMkLst>
        <pc:spChg chg="mod">
          <ac:chgData name="Demo" userId="S::demofr@globalskillsinitiative.onmicrosoft.com::8c0b0c5a-6585-41ff-bb72-5eddeff4ca67" providerId="AD" clId="Web-{6F4C0253-B9C0-47E8-A2C8-51EA7B0D2E8C}" dt="2022-05-15T12:21:31.854" v="17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Demo" userId="S::demofr@globalskillsinitiative.onmicrosoft.com::8c0b0c5a-6585-41ff-bb72-5eddeff4ca67" providerId="AD" clId="Web-{6F4C0253-B9C0-47E8-A2C8-51EA7B0D2E8C}" dt="2022-05-15T12:21:37.995" v="23" actId="20577"/>
          <ac:spMkLst>
            <pc:docMk/>
            <pc:sldMk cId="3784089036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1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4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3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2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0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7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4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5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7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5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3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20E77-8D31-D72D-C375-C80154B3CB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1433" r="9684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fr-FR" sz="5200">
                <a:solidFill>
                  <a:srgbClr val="FFFFFF"/>
                </a:solidFill>
                <a:cs typeface="Calibri Light"/>
              </a:rPr>
              <a:t>Aperçu des compétences</a:t>
            </a:r>
            <a:endParaRPr lang="fr-FR" sz="5200">
              <a:solidFill>
                <a:srgbClr val="FFFFF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200" i="1" dirty="0">
                <a:solidFill>
                  <a:schemeClr val="accent5">
                    <a:lumMod val="40000"/>
                    <a:lumOff val="60000"/>
                  </a:schemeClr>
                </a:solidFill>
                <a:cs typeface="Calibri"/>
              </a:rPr>
              <a:t>Jean ROBERT</a:t>
            </a:r>
            <a:endParaRPr lang="fr-FR" sz="2200" i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0655A-1A31-B6DB-9ABE-FE521BD9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>
                <a:ea typeface="+mj-lt"/>
                <a:cs typeface="+mj-lt"/>
              </a:rPr>
              <a:t>À propos de moi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0EA18D-250E-518C-280B-E83BF13133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J'adore aider les gens</a:t>
            </a:r>
          </a:p>
          <a:p>
            <a:r>
              <a:rPr lang="fr-FR" dirty="0"/>
              <a:t>Cours de formation au service client terminé</a:t>
            </a:r>
          </a:p>
          <a:p>
            <a:r>
              <a:rPr lang="fr-FR" dirty="0"/>
              <a:t>Travailleur acharné</a:t>
            </a:r>
          </a:p>
          <a:p>
            <a:r>
              <a:rPr lang="fr-FR" dirty="0"/>
              <a:t>Aime apprendre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6048D3-E02F-5DCC-2907-4A148AF930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45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4660F-EE45-A7FF-6696-FCC27835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Compétences logicielles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65AEBD-907F-1A62-C4FB-4813EA427B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Word</a:t>
            </a:r>
          </a:p>
          <a:p>
            <a:r>
              <a:rPr lang="fr-FR" dirty="0"/>
              <a:t>Excel</a:t>
            </a:r>
          </a:p>
          <a:p>
            <a:r>
              <a:rPr lang="fr-FR" dirty="0"/>
              <a:t>OneNote</a:t>
            </a:r>
          </a:p>
          <a:p>
            <a:r>
              <a:rPr lang="fr-FR" dirty="0"/>
              <a:t>Outlook</a:t>
            </a:r>
          </a:p>
          <a:p>
            <a:r>
              <a:rPr lang="fr-FR" dirty="0"/>
              <a:t>PowerPoint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A31644-0334-B995-8F42-C0922302AE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63703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362441"/>
      </a:dk2>
      <a:lt2>
        <a:srgbClr val="E8E3E2"/>
      </a:lt2>
      <a:accent1>
        <a:srgbClr val="7FA9AF"/>
      </a:accent1>
      <a:accent2>
        <a:srgbClr val="7F9ABA"/>
      </a:accent2>
      <a:accent3>
        <a:srgbClr val="9698C6"/>
      </a:accent3>
      <a:accent4>
        <a:srgbClr val="957FBA"/>
      </a:accent4>
      <a:accent5>
        <a:srgbClr val="BB94C5"/>
      </a:accent5>
      <a:accent6>
        <a:srgbClr val="BA7FAD"/>
      </a:accent6>
      <a:hlink>
        <a:srgbClr val="AE7269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B06F88D85E14F88F2C837575DC8B6" ma:contentTypeVersion="28" ma:contentTypeDescription="Create a new document." ma:contentTypeScope="" ma:versionID="9c244b1039bc1903be5771852e3f491e">
  <xsd:schema xmlns:xsd="http://www.w3.org/2001/XMLSchema" xmlns:xs="http://www.w3.org/2001/XMLSchema" xmlns:p="http://schemas.microsoft.com/office/2006/metadata/properties" xmlns:ns1="http://schemas.microsoft.com/sharepoint/v3" xmlns:ns2="6b0fa35c-4469-4e79-963c-8f84bc63c47d" xmlns:ns3="d9f4ac68-5d46-4b7d-8cf7-0cc4dccaf745" xmlns:ns4="230e9df3-be65-4c73-a93b-d1236ebd677e" targetNamespace="http://schemas.microsoft.com/office/2006/metadata/properties" ma:root="true" ma:fieldsID="69f08ba6337cf7d2cc77d784ab0671ec" ns1:_="" ns2:_="" ns3:_="" ns4:_="">
    <xsd:import namespace="http://schemas.microsoft.com/sharepoint/v3"/>
    <xsd:import namespace="6b0fa35c-4469-4e79-963c-8f84bc63c47d"/>
    <xsd:import namespace="d9f4ac68-5d46-4b7d-8cf7-0cc4dccaf74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4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0fa35c-4469-4e79-963c-8f84bc63c4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5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f4ac68-5d46-4b7d-8cf7-0cc4dccaf74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5895583f-4646-4292-b3bd-58c6dbe9584d}" ma:internalName="TaxCatchAll" ma:showField="CatchAllData" ma:web="d9f4ac68-5d46-4b7d-8cf7-0cc4dccaf7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b0fa35c-4469-4e79-963c-8f84bc63c47d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E836D87C-4765-4699-A03F-8D80C6214AE5}"/>
</file>

<file path=customXml/itemProps2.xml><?xml version="1.0" encoding="utf-8"?>
<ds:datastoreItem xmlns:ds="http://schemas.openxmlformats.org/officeDocument/2006/customXml" ds:itemID="{94A594AC-80EC-448F-8AE7-A96F10B11E31}"/>
</file>

<file path=customXml/itemProps3.xml><?xml version="1.0" encoding="utf-8"?>
<ds:datastoreItem xmlns:ds="http://schemas.openxmlformats.org/officeDocument/2006/customXml" ds:itemID="{0743A902-A2D7-4690-9152-D0B9117A496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BlockprintVTI</vt:lpstr>
      <vt:lpstr>Aperçu des compétences</vt:lpstr>
      <vt:lpstr>À propos de moi</vt:lpstr>
      <vt:lpstr>Compétences logicielles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</dc:creator>
  <cp:lastModifiedBy/>
  <cp:revision>32</cp:revision>
  <dcterms:created xsi:type="dcterms:W3CDTF">2022-05-15T12:19:27Z</dcterms:created>
  <dcterms:modified xsi:type="dcterms:W3CDTF">2022-05-15T13:23:04Z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0x010100F59B06F88D85E14F88F2C837575DC8B6</vt:lpwstr>
  </property>
</Properties>
</file>