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660" r:id="rId2"/>
  </p:sldMasterIdLst>
  <p:sldIdLst>
    <p:sldId id="256" r:id="rId3"/>
    <p:sldId id="262" r:id="rId4"/>
    <p:sldId id="265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93D1F-34C4-F888-37B9-DFF54AE89916}" v="101" dt="2022-03-07T17:02:11.817"/>
    <p1510:client id="{58A1E190-2E45-810E-A5B5-15748718AF88}" v="3" dt="2022-03-15T18:40:20.149"/>
    <p1510:client id="{6D4597C0-8C50-BB5E-4D9D-281E42124DC8}" v="3" dt="2022-03-08T23:37:58.471"/>
    <p1510:client id="{8F1CCF0E-C1AC-FF4F-977B-2BC7052402E1}" v="7" dt="2022-03-07T17:35:01.937"/>
    <p1510:client id="{A939F23C-E6EE-DE41-BB02-A19B443F82EA}" v="1" dt="2022-03-24T14:54:59.497"/>
    <p1510:client id="{B218C4A6-D73C-C586-F39E-37FE5D833B08}" v="4" dt="2022-03-07T16:21:26.954"/>
    <p1510:client id="{C5E2DACB-1D5A-10E5-A5B1-01EACA3F723F}" v="14" dt="2022-03-08T23:28:51.686"/>
    <p1510:client id="{D05C5DBF-2BF7-F8D7-66D1-A31CD6723A0F}" v="140" dt="2022-03-07T16:11:55.929"/>
    <p1510:client id="{EE781AB6-5F1A-4B6B-9BC0-A7135694B6E4}" v="372" dt="2022-03-07T14:53:18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B218C4A6-D73C-C586-F39E-37FE5D833B08}"/>
    <pc:docChg chg="modSld">
      <pc:chgData name="Demo" userId="S::demo@globalskillsinitiative.onmicrosoft.com::4d433688-84ed-4126-9f2e-04e7bb74fbf5" providerId="AD" clId="Web-{B218C4A6-D73C-C586-F39E-37FE5D833B08}" dt="2022-03-07T16:21:26.954" v="3"/>
      <pc:docMkLst>
        <pc:docMk/>
      </pc:docMkLst>
      <pc:sldChg chg="modSp">
        <pc:chgData name="Demo" userId="S::demo@globalskillsinitiative.onmicrosoft.com::4d433688-84ed-4126-9f2e-04e7bb74fbf5" providerId="AD" clId="Web-{B218C4A6-D73C-C586-F39E-37FE5D833B08}" dt="2022-03-07T16:21:26.954" v="3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B218C4A6-D73C-C586-F39E-37FE5D833B08}" dt="2022-03-07T16:21:26.954" v="3"/>
          <ac:picMkLst>
            <pc:docMk/>
            <pc:sldMk cId="109857222" sldId="256"/>
            <ac:picMk id="4" creationId="{CD8F3248-0FC5-4AAB-8161-13A61CDD51E4}"/>
          </ac:picMkLst>
        </pc:picChg>
      </pc:sldChg>
    </pc:docChg>
  </pc:docChgLst>
  <pc:docChgLst>
    <pc:chgData name="Demo" userId="S::demo@globalskillsinitiative.onmicrosoft.com::4d433688-84ed-4126-9f2e-04e7bb74fbf5" providerId="AD" clId="Web-{A939F23C-E6EE-DE41-BB02-A19B443F82EA}"/>
    <pc:docChg chg="modSld">
      <pc:chgData name="Demo" userId="S::demo@globalskillsinitiative.onmicrosoft.com::4d433688-84ed-4126-9f2e-04e7bb74fbf5" providerId="AD" clId="Web-{A939F23C-E6EE-DE41-BB02-A19B443F82EA}" dt="2022-03-24T14:54:59.497" v="0"/>
      <pc:docMkLst>
        <pc:docMk/>
      </pc:docMkLst>
      <pc:sldChg chg="modSp">
        <pc:chgData name="Demo" userId="S::demo@globalskillsinitiative.onmicrosoft.com::4d433688-84ed-4126-9f2e-04e7bb74fbf5" providerId="AD" clId="Web-{A939F23C-E6EE-DE41-BB02-A19B443F82EA}" dt="2022-03-24T14:54:59.497" v="0"/>
        <pc:sldMkLst>
          <pc:docMk/>
          <pc:sldMk cId="125683435" sldId="266"/>
        </pc:sldMkLst>
        <pc:graphicFrameChg chg="modGraphic">
          <ac:chgData name="Demo" userId="S::demo@globalskillsinitiative.onmicrosoft.com::4d433688-84ed-4126-9f2e-04e7bb74fbf5" providerId="AD" clId="Web-{A939F23C-E6EE-DE41-BB02-A19B443F82EA}" dt="2022-03-24T14:54:59.497" v="0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8F1CCF0E-C1AC-FF4F-977B-2BC7052402E1}"/>
    <pc:docChg chg="modSld addMainMaster delMainMaster">
      <pc:chgData name="Demo" userId="S::demo@globalskillsinitiative.onmicrosoft.com::4d433688-84ed-4126-9f2e-04e7bb74fbf5" providerId="AD" clId="Web-{8F1CCF0E-C1AC-FF4F-977B-2BC7052402E1}" dt="2022-03-07T17:35:01.687" v="3"/>
      <pc:docMkLst>
        <pc:docMk/>
      </pc:docMkLst>
      <pc:sldChg chg="addSp delSp modSp mod modClrScheme delDesignElem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41" creationId="{7316481C-0A49-4796-812B-0D64F063B720}"/>
          </ac:spMkLst>
        </pc:spChg>
        <pc:spChg chg="add del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43" creationId="{A5271697-90F1-4A23-8EF2-0179F2EAFACB}"/>
          </ac:spMkLst>
        </pc:spChg>
        <pc:spChg chg="add del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67" creationId="{D9F5512A-48E1-4C07-B75E-3CCC517B6804}"/>
          </ac:spMkLst>
        </pc:spChg>
        <pc:grpChg chg="add del">
          <ac:chgData name="Demo" userId="S::demo@globalskillsinitiative.onmicrosoft.com::4d433688-84ed-4126-9f2e-04e7bb74fbf5" providerId="AD" clId="Web-{8F1CCF0E-C1AC-FF4F-977B-2BC7052402E1}" dt="2022-03-07T17:35:01.687" v="3"/>
          <ac:grpSpMkLst>
            <pc:docMk/>
            <pc:sldMk cId="109857222" sldId="256"/>
            <ac:grpSpMk id="45" creationId="{0924561D-756D-410B-973A-E68C2552C20C}"/>
          </ac:grpSpMkLst>
        </pc:gr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3698561275" sldId="262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698561275" sldId="262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698561275" sldId="262"/>
            <ac:spMk id="3" creationId="{BC4E766D-CB32-4939-8FBD-38A21861BEF7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3924085091" sldId="263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924085091" sldId="263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924085091" sldId="263"/>
            <ac:spMk id="3" creationId="{6A0C0D1C-ABC2-4414-B364-DCECEB3A5848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565437502" sldId="264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565437502" sldId="264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565437502" sldId="264"/>
            <ac:spMk id="3" creationId="{89D87D0D-0251-4792-BE9E-CF65EC6885CA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1671216089" sldId="265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671216089" sldId="265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671216089" sldId="265"/>
            <ac:spMk id="3" creationId="{F6F22840-C286-4273-9F38-7D130D2388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125683435" sldId="266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25683435" sldId="266"/>
            <ac:spMk id="2" creationId="{E4649E0D-7E84-4192-8542-59C71C865779}"/>
          </ac:spMkLst>
        </pc:spChg>
        <pc:graphicFrameChg chg="mod ord">
          <ac:chgData name="Demo" userId="S::demo@globalskillsinitiative.onmicrosoft.com::4d433688-84ed-4126-9f2e-04e7bb74fbf5" providerId="AD" clId="Web-{8F1CCF0E-C1AC-FF4F-977B-2BC7052402E1}" dt="2022-03-07T17:35:01.687" v="3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  <pc:sldMasterChg chg="add del addSldLayout delSldLayout">
        <pc:chgData name="Demo" userId="S::demo@globalskillsinitiative.onmicrosoft.com::4d433688-84ed-4126-9f2e-04e7bb74fbf5" providerId="AD" clId="Web-{8F1CCF0E-C1AC-FF4F-977B-2BC7052402E1}" dt="2022-03-07T17:35:01.687" v="3"/>
        <pc:sldMasterMkLst>
          <pc:docMk/>
          <pc:sldMasterMk cId="2460954070" sldId="2147483660"/>
        </pc:sldMasterMkLst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mo" userId="S::demo@globalskillsinitiative.onmicrosoft.com::4d433688-84ed-4126-9f2e-04e7bb74fbf5" providerId="AD" clId="Web-{8F1CCF0E-C1AC-FF4F-977B-2BC7052402E1}" dt="2022-03-07T17:35:01.687" v="3"/>
        <pc:sldMasterMkLst>
          <pc:docMk/>
          <pc:sldMasterMk cId="580304425" sldId="2147483720"/>
        </pc:sldMasterMkLst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078865055" sldId="2147483721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184678155" sldId="2147483722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1627295477" sldId="2147483723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701124690" sldId="2147483724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640125361" sldId="2147483725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189328586" sldId="2147483726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497056578" sldId="2147483727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1402752093" sldId="2147483728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1755022265" sldId="2147483729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24844336" sldId="2147483730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769782998" sldId="214748373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8F1CCF0E-C1AC-FF4F-977B-2BC7052402E1}" dt="2022-03-07T17:35:01.687" v="3"/>
        <pc:sldMasterMkLst>
          <pc:docMk/>
          <pc:sldMasterMk cId="1130156283" sldId="2147483732"/>
        </pc:sldMasterMkLst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3476382562" sldId="2147483733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569325065" sldId="2147483734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4078349905" sldId="2147483735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1950436063" sldId="2147483736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1209939164" sldId="2147483737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3177527959" sldId="2147483738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221682546" sldId="2147483739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3792906335" sldId="2147483740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2675966561" sldId="2147483741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2699444764" sldId="2147483742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897239573" sldId="214748374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8F1CCF0E-C1AC-FF4F-977B-2BC7052402E1}" dt="2022-03-07T17:34:47.077" v="1"/>
        <pc:sldMasterMkLst>
          <pc:docMk/>
          <pc:sldMasterMk cId="2960447273" sldId="2147483732"/>
        </pc:sldMasterMkLst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3598485897" sldId="2147483733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3759667746" sldId="2147483734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3862266702" sldId="2147483735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2712071380" sldId="2147483736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795432994" sldId="2147483737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2017458276" sldId="2147483738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1244201377" sldId="2147483739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560790571" sldId="2147483740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4292976259" sldId="2147483741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1477656424" sldId="2147483742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264000405" sldId="2147483743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0C193D1F-34C4-F888-37B9-DFF54AE89916}"/>
    <pc:docChg chg="addSld delSld modSld addMainMaster delMainMaster addSection delSection modSection">
      <pc:chgData name="Demo" userId="S::demo@globalskillsinitiative.onmicrosoft.com::4d433688-84ed-4126-9f2e-04e7bb74fbf5" providerId="AD" clId="Web-{0C193D1F-34C4-F888-37B9-DFF54AE89916}" dt="2022-03-07T17:02:11.817" v="56"/>
      <pc:docMkLst>
        <pc:docMk/>
      </pc:docMkLst>
      <pc:sldChg chg="modSp">
        <pc:chgData name="Demo" userId="S::demo@globalskillsinitiative.onmicrosoft.com::4d433688-84ed-4126-9f2e-04e7bb74fbf5" providerId="AD" clId="Web-{0C193D1F-34C4-F888-37B9-DFF54AE89916}" dt="2022-03-07T16:31:15.905" v="12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0C193D1F-34C4-F888-37B9-DFF54AE89916}" dt="2022-03-07T16:31:15.905" v="12"/>
          <ac:picMkLst>
            <pc:docMk/>
            <pc:sldMk cId="109857222" sldId="256"/>
            <ac:picMk id="4" creationId="{CD8F3248-0FC5-4AAB-8161-13A61CDD51E4}"/>
          </ac:picMkLst>
        </pc:picChg>
      </pc:sldChg>
      <pc:sldChg chg="add del">
        <pc:chgData name="Demo" userId="S::demo@globalskillsinitiative.onmicrosoft.com::4d433688-84ed-4126-9f2e-04e7bb74fbf5" providerId="AD" clId="Web-{0C193D1F-34C4-F888-37B9-DFF54AE89916}" dt="2022-03-07T16:42:45.458" v="24"/>
        <pc:sldMkLst>
          <pc:docMk/>
          <pc:sldMk cId="3283246005" sldId="257"/>
        </pc:sldMkLst>
      </pc:sldChg>
      <pc:sldChg chg="del">
        <pc:chgData name="Demo" userId="S::demo@globalskillsinitiative.onmicrosoft.com::4d433688-84ed-4126-9f2e-04e7bb74fbf5" providerId="AD" clId="Web-{0C193D1F-34C4-F888-37B9-DFF54AE89916}" dt="2022-03-07T16:43:38.898" v="28"/>
        <pc:sldMkLst>
          <pc:docMk/>
          <pc:sldMk cId="1618609830" sldId="258"/>
        </pc:sldMkLst>
      </pc:sldChg>
      <pc:sldChg chg="del">
        <pc:chgData name="Demo" userId="S::demo@globalskillsinitiative.onmicrosoft.com::4d433688-84ed-4126-9f2e-04e7bb74fbf5" providerId="AD" clId="Web-{0C193D1F-34C4-F888-37B9-DFF54AE89916}" dt="2022-03-07T16:43:45.914" v="30"/>
        <pc:sldMkLst>
          <pc:docMk/>
          <pc:sldMk cId="4153463969" sldId="259"/>
        </pc:sldMkLst>
      </pc:sldChg>
      <pc:sldChg chg="del">
        <pc:chgData name="Demo" userId="S::demo@globalskillsinitiative.onmicrosoft.com::4d433688-84ed-4126-9f2e-04e7bb74fbf5" providerId="AD" clId="Web-{0C193D1F-34C4-F888-37B9-DFF54AE89916}" dt="2022-03-07T16:43:43.258" v="29"/>
        <pc:sldMkLst>
          <pc:docMk/>
          <pc:sldMk cId="1425616548" sldId="260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27:19.814" v="8"/>
        <pc:sldMkLst>
          <pc:docMk/>
          <pc:sldMk cId="1383486345" sldId="261"/>
        </pc:sldMkLst>
      </pc:sldChg>
      <pc:sldChg chg="new del">
        <pc:chgData name="Demo" userId="S::demo@globalskillsinitiative.onmicrosoft.com::4d433688-84ed-4126-9f2e-04e7bb74fbf5" providerId="AD" clId="Web-{0C193D1F-34C4-F888-37B9-DFF54AE89916}" dt="2022-03-07T16:42:40.457" v="23"/>
        <pc:sldMkLst>
          <pc:docMk/>
          <pc:sldMk cId="2026130307" sldId="261"/>
        </pc:sldMkLst>
      </pc:sldChg>
      <pc:sldChg chg="new add del">
        <pc:chgData name="Demo" userId="S::demo@globalskillsinitiative.onmicrosoft.com::4d433688-84ed-4126-9f2e-04e7bb74fbf5" providerId="AD" clId="Web-{0C193D1F-34C4-F888-37B9-DFF54AE89916}" dt="2022-03-07T16:42:18.894" v="19"/>
        <pc:sldMkLst>
          <pc:docMk/>
          <pc:sldMk cId="3353211715" sldId="261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42:17.956" v="18"/>
        <pc:sldMkLst>
          <pc:docMk/>
          <pc:sldMk cId="2012982702" sldId="262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27:23.424" v="9"/>
        <pc:sldMkLst>
          <pc:docMk/>
          <pc:sldMk cId="3206063465" sldId="262"/>
        </pc:sldMkLst>
      </pc:sldChg>
      <pc:sldChg chg="modSp add mod setBg">
        <pc:chgData name="Demo" userId="S::demo@globalskillsinitiative.onmicrosoft.com::4d433688-84ed-4126-9f2e-04e7bb74fbf5" providerId="AD" clId="Web-{0C193D1F-34C4-F888-37B9-DFF54AE89916}" dt="2022-03-07T16:53:09.632" v="42" actId="20577"/>
        <pc:sldMkLst>
          <pc:docMk/>
          <pc:sldMk cId="3698561275" sldId="262"/>
        </pc:sldMkLst>
        <pc:spChg chg="mod">
          <ac:chgData name="Demo" userId="S::demo@globalskillsinitiative.onmicrosoft.com::4d433688-84ed-4126-9f2e-04e7bb74fbf5" providerId="AD" clId="Web-{0C193D1F-34C4-F888-37B9-DFF54AE89916}" dt="2022-03-07T16:53:09.632" v="42" actId="20577"/>
          <ac:spMkLst>
            <pc:docMk/>
            <pc:sldMk cId="3698561275" sldId="262"/>
            <ac:spMk id="3" creationId="{BC4E766D-CB32-4939-8FBD-38A21861BEF7}"/>
          </ac:spMkLst>
        </pc:spChg>
      </pc:sldChg>
      <pc:sldChg chg="add del">
        <pc:chgData name="Demo" userId="S::demo@globalskillsinitiative.onmicrosoft.com::4d433688-84ed-4126-9f2e-04e7bb74fbf5" providerId="AD" clId="Web-{0C193D1F-34C4-F888-37B9-DFF54AE89916}" dt="2022-03-07T16:27:25.971" v="10"/>
        <pc:sldMkLst>
          <pc:docMk/>
          <pc:sldMk cId="1062452052" sldId="263"/>
        </pc:sldMkLst>
      </pc:sldChg>
      <pc:sldChg chg="add">
        <pc:chgData name="Demo" userId="S::demo@globalskillsinitiative.onmicrosoft.com::4d433688-84ed-4126-9f2e-04e7bb74fbf5" providerId="AD" clId="Web-{0C193D1F-34C4-F888-37B9-DFF54AE89916}" dt="2022-03-07T16:43:33.242" v="25"/>
        <pc:sldMkLst>
          <pc:docMk/>
          <pc:sldMk cId="3924085091" sldId="263"/>
        </pc:sldMkLst>
      </pc:sldChg>
      <pc:sldChg chg="add">
        <pc:chgData name="Demo" userId="S::demo@globalskillsinitiative.onmicrosoft.com::4d433688-84ed-4126-9f2e-04e7bb74fbf5" providerId="AD" clId="Web-{0C193D1F-34C4-F888-37B9-DFF54AE89916}" dt="2022-03-07T16:43:33.273" v="26"/>
        <pc:sldMkLst>
          <pc:docMk/>
          <pc:sldMk cId="565437502" sldId="264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27:27.955" v="11"/>
        <pc:sldMkLst>
          <pc:docMk/>
          <pc:sldMk cId="3165431362" sldId="264"/>
        </pc:sldMkLst>
      </pc:sldChg>
      <pc:sldChg chg="add">
        <pc:chgData name="Demo" userId="S::demo@globalskillsinitiative.onmicrosoft.com::4d433688-84ed-4126-9f2e-04e7bb74fbf5" providerId="AD" clId="Web-{0C193D1F-34C4-F888-37B9-DFF54AE89916}" dt="2022-03-07T16:43:33.304" v="27"/>
        <pc:sldMkLst>
          <pc:docMk/>
          <pc:sldMk cId="1671216089" sldId="265"/>
        </pc:sldMkLst>
      </pc:sldChg>
      <pc:sldChg chg="addSp delSp modSp new mod setBg">
        <pc:chgData name="Demo" userId="S::demo@globalskillsinitiative.onmicrosoft.com::4d433688-84ed-4126-9f2e-04e7bb74fbf5" providerId="AD" clId="Web-{0C193D1F-34C4-F888-37B9-DFF54AE89916}" dt="2022-03-07T17:02:11.817" v="56"/>
        <pc:sldMkLst>
          <pc:docMk/>
          <pc:sldMk cId="125683435" sldId="266"/>
        </pc:sldMkLst>
        <pc:spChg chg="mod">
          <ac:chgData name="Demo" userId="S::demo@globalskillsinitiative.onmicrosoft.com::4d433688-84ed-4126-9f2e-04e7bb74fbf5" providerId="AD" clId="Web-{0C193D1F-34C4-F888-37B9-DFF54AE89916}" dt="2022-03-07T16:56:13.298" v="50"/>
          <ac:spMkLst>
            <pc:docMk/>
            <pc:sldMk cId="125683435" sldId="266"/>
            <ac:spMk id="2" creationId="{E4649E0D-7E84-4192-8542-59C71C865779}"/>
          </ac:spMkLst>
        </pc:spChg>
        <pc:spChg chg="del">
          <ac:chgData name="Demo" userId="S::demo@globalskillsinitiative.onmicrosoft.com::4d433688-84ed-4126-9f2e-04e7bb74fbf5" providerId="AD" clId="Web-{0C193D1F-34C4-F888-37B9-DFF54AE89916}" dt="2022-03-07T16:55:59.219" v="44"/>
          <ac:spMkLst>
            <pc:docMk/>
            <pc:sldMk cId="125683435" sldId="266"/>
            <ac:spMk id="3" creationId="{2F68AE47-BB43-45E3-A0E6-69E6231D2C5A}"/>
          </ac:spMkLst>
        </pc:spChg>
        <pc:graphicFrameChg chg="add mod ord modGraphic">
          <ac:chgData name="Demo" userId="S::demo@globalskillsinitiative.onmicrosoft.com::4d433688-84ed-4126-9f2e-04e7bb74fbf5" providerId="AD" clId="Web-{0C193D1F-34C4-F888-37B9-DFF54AE89916}" dt="2022-03-07T17:02:11.817" v="56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  <pc:sldMasterChg chg="add del addSldLayout delSldLayout">
        <pc:chgData name="Demo" userId="S::demo@globalskillsinitiative.onmicrosoft.com::4d433688-84ed-4126-9f2e-04e7bb74fbf5" providerId="AD" clId="Web-{0C193D1F-34C4-F888-37B9-DFF54AE89916}" dt="2022-03-07T16:42:36.942" v="22"/>
        <pc:sldMasterMkLst>
          <pc:docMk/>
          <pc:sldMasterMk cId="2460954070" sldId="2147483660"/>
        </pc:sldMasterMkLst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D05C5DBF-2BF7-F8D7-66D1-A31CD6723A0F}"/>
    <pc:docChg chg="addSld modSld addMainMaster delMainMaster modMainMaster modSection">
      <pc:chgData name="Demo" userId="S::demo@globalskillsinitiative.onmicrosoft.com::4d433688-84ed-4126-9f2e-04e7bb74fbf5" providerId="AD" clId="Web-{D05C5DBF-2BF7-F8D7-66D1-A31CD6723A0F}" dt="2022-03-07T16:11:55.585" v="189" actId="20577"/>
      <pc:docMkLst>
        <pc:docMk/>
      </pc:docMkLst>
      <pc:sldChg chg="addSp delSp modSp mod modTransition modClrScheme addAnim delAnim modAnim delDesignElem chgLayout">
        <pc:chgData name="Demo" userId="S::demo@globalskillsinitiative.onmicrosoft.com::4d433688-84ed-4126-9f2e-04e7bb74fbf5" providerId="AD" clId="Web-{D05C5DBF-2BF7-F8D7-66D1-A31CD6723A0F}" dt="2022-03-07T15:22:06.275" v="89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5:01:45.150" v="13"/>
          <ac:spMkLst>
            <pc:docMk/>
            <pc:sldMk cId="109857222" sldId="256"/>
            <ac:spMk id="5" creationId="{28B0B797-2EDC-467D-873C-35F00EDE7321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4" creationId="{3E443FD7-A66B-4AA0-872D-B088B9BC5F1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5" creationId="{A3363022-C969-41E9-8EB2-E4C94908C1FA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6" creationId="{C04BE0EF-3561-49B4-9A29-F283168A91C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7" creationId="{8D1AD6B3-BE88-4CEB-BA17-790657CC4729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1" creationId="{7316481C-0A49-4796-812B-0D64F063B720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3" creationId="{A5271697-90F1-4A23-8EF2-0179F2EAFACB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67" creationId="{D9F5512A-48E1-4C07-B75E-3CCC517B6804}"/>
          </ac:spMkLst>
        </pc:spChg>
        <pc:grpChg chg="del">
          <ac:chgData name="Demo" userId="S::demo@globalskillsinitiative.onmicrosoft.com::4d433688-84ed-4126-9f2e-04e7bb74fbf5" providerId="AD" clId="Web-{D05C5DBF-2BF7-F8D7-66D1-A31CD6723A0F}" dt="2022-03-07T14:55:39.626" v="0"/>
          <ac:grpSpMkLst>
            <pc:docMk/>
            <pc:sldMk cId="109857222" sldId="256"/>
            <ac:grpSpMk id="39" creationId="{89D1390B-7E13-4B4F-9CB2-391063412E54}"/>
          </ac:grpSpMkLst>
        </pc:grpChg>
        <pc:grpChg chg="add">
          <ac:chgData name="Demo" userId="S::demo@globalskillsinitiative.onmicrosoft.com::4d433688-84ed-4126-9f2e-04e7bb74fbf5" providerId="AD" clId="Web-{D05C5DBF-2BF7-F8D7-66D1-A31CD6723A0F}" dt="2022-03-07T15:02:46.138" v="15"/>
          <ac:grpSpMkLst>
            <pc:docMk/>
            <pc:sldMk cId="109857222" sldId="256"/>
            <ac:grpSpMk id="45" creationId="{0924561D-756D-410B-973A-E68C2552C20C}"/>
          </ac:grpSpMkLst>
        </pc:grpChg>
        <pc:picChg chg="add mo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4" creationId="{CD8F3248-0FC5-4AAB-8161-13A61CDD51E4}"/>
          </ac:picMkLst>
        </pc:picChg>
        <pc:picChg chg="mod or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32" creationId="{45D5E6F2-F4E1-48F5-8DD6-5FFD59AE635A}"/>
          </ac:picMkLst>
        </pc:pic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4" creationId="{079A257F-04B6-424C-88CC-A2C8DDA056E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4" creationId="{972315AB-7F77-4747-AEA0-8429B19F98B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6:01:11.223" v="100" actId="20577"/>
        <pc:sldMkLst>
          <pc:docMk/>
          <pc:sldMk cId="4153463969" sldId="259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4" creationId="{1D090CCA-10B4-4C74-9A33-86C5DAB112F6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0" creationId="{3512E083-F550-46AF-8490-767ECFD00CB7}"/>
          </ac:spMkLst>
        </pc:spChg>
        <pc:graphicFrameChg chg="mod ord modGraphic">
          <ac:chgData name="Demo" userId="S::demo@globalskillsinitiative.onmicrosoft.com::4d433688-84ed-4126-9f2e-04e7bb74fbf5" providerId="AD" clId="Web-{D05C5DBF-2BF7-F8D7-66D1-A31CD6723A0F}" dt="2022-03-07T16:01:11.223" v="100" actId="20577"/>
          <ac:graphicFrameMkLst>
            <pc:docMk/>
            <pc:sldMk cId="4153463969" sldId="259"/>
            <ac:graphicFrameMk id="22" creationId="{1EAFD1A4-5F01-40FA-8DAA-B45F54017F8C}"/>
          </ac:graphicFrameMkLst>
        </pc:graphicFrameChg>
        <pc:picChg chg="add del mod">
          <ac:chgData name="Demo" userId="S::demo@globalskillsinitiative.onmicrosoft.com::4d433688-84ed-4126-9f2e-04e7bb74fbf5" providerId="AD" clId="Web-{D05C5DBF-2BF7-F8D7-66D1-A31CD6723A0F}" dt="2022-03-07T15:06:53.592" v="18"/>
          <ac:picMkLst>
            <pc:docMk/>
            <pc:sldMk cId="4153463969" sldId="259"/>
            <ac:picMk id="64" creationId="{F7535DB9-BE9B-427D-BB96-D984F9CA03F0}"/>
          </ac:picMkLst>
        </pc:picChg>
        <pc:picChg chg="add mod">
          <ac:chgData name="Demo" userId="S::demo@globalskillsinitiative.onmicrosoft.com::4d433688-84ed-4126-9f2e-04e7bb74fbf5" providerId="AD" clId="Web-{D05C5DBF-2BF7-F8D7-66D1-A31CD6723A0F}" dt="2022-03-07T15:07:58.096" v="22" actId="14100"/>
          <ac:picMkLst>
            <pc:docMk/>
            <pc:sldMk cId="4153463969" sldId="259"/>
            <ac:picMk id="65" creationId="{E87F77F3-5614-48E9-BBD3-BEE17FD4DBCA}"/>
          </ac:picMkLst>
        </pc:pic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425616548" sldId="260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" creationId="{27201BD9-05B7-447F-B02E-FF746ADA134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4" creationId="{5B02E184-2C01-4D02-84AB-06902C011AE0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425616548" sldId="260"/>
            <ac:graphicFrameMk id="22" creationId="{D60AB583-8B8A-43DF-BD7E-9C67CD648FFF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09:53.978" v="25"/>
          <ac:graphicFrameMkLst>
            <pc:docMk/>
            <pc:sldMk cId="1425616548" sldId="260"/>
            <ac:graphicFrameMk id="48" creationId="{5ADDB89C-46FF-4CD9-9E42-95EB2B8AB960}"/>
          </ac:graphicFrameMkLst>
        </pc:graphicFrameChg>
      </pc:sldChg>
      <pc:sldChg chg="addSp delSp modSp new modTransition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383486345" sldId="261"/>
        </pc:sldMkLst>
        <pc:spChg chg="mod">
          <ac:chgData name="Demo" userId="S::demo@globalskillsinitiative.onmicrosoft.com::4d433688-84ed-4126-9f2e-04e7bb74fbf5" providerId="AD" clId="Web-{D05C5DBF-2BF7-F8D7-66D1-A31CD6723A0F}" dt="2022-03-07T15:10:56.373" v="40" actId="20577"/>
          <ac:spMkLst>
            <pc:docMk/>
            <pc:sldMk cId="1383486345" sldId="261"/>
            <ac:spMk id="2" creationId="{C30D4DFB-7154-41B3-8A2F-6783BC3BF43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10:01.713" v="26"/>
          <ac:spMkLst>
            <pc:docMk/>
            <pc:sldMk cId="1383486345" sldId="261"/>
            <ac:spMk id="3" creationId="{3D6D5D70-DF9B-41F9-9FBF-4921168EEE88}"/>
          </ac:spMkLst>
        </pc:spChg>
        <pc:graphicFrameChg chg="add mod ord modGraphic">
          <ac:chgData name="Demo" userId="S::demo@globalskillsinitiative.onmicrosoft.com::4d433688-84ed-4126-9f2e-04e7bb74fbf5" providerId="AD" clId="Web-{D05C5DBF-2BF7-F8D7-66D1-A31CD6723A0F}" dt="2022-03-07T15:12:41.551" v="76" actId="20577"/>
          <ac:graphicFrameMkLst>
            <pc:docMk/>
            <pc:sldMk cId="1383486345" sldId="261"/>
            <ac:graphicFrameMk id="4" creationId="{37907092-3C1A-46D1-B3A6-6DAA928F39A0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13:43.696" v="78"/>
          <ac:graphicFrameMkLst>
            <pc:docMk/>
            <pc:sldMk cId="1383486345" sldId="261"/>
            <ac:graphicFrameMk id="413" creationId="{AEEB13FB-CFEE-4EC6-BDFC-98A61C3EBE47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5:37:08.411" v="96" actId="1076"/>
        <pc:sldMkLst>
          <pc:docMk/>
          <pc:sldMk cId="3206063465" sldId="262"/>
        </pc:sldMkLst>
        <pc:spChg chg="mod">
          <ac:chgData name="Demo" userId="S::demo@globalskillsinitiative.onmicrosoft.com::4d433688-84ed-4126-9f2e-04e7bb74fbf5" providerId="AD" clId="Web-{D05C5DBF-2BF7-F8D7-66D1-A31CD6723A0F}" dt="2022-03-07T15:27:18.327" v="92" actId="20577"/>
          <ac:spMkLst>
            <pc:docMk/>
            <pc:sldMk cId="3206063465" sldId="262"/>
            <ac:spMk id="2" creationId="{6B263F6C-EE10-4F5F-A241-FCD42362C89F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36:30.675" v="93"/>
          <ac:spMkLst>
            <pc:docMk/>
            <pc:sldMk cId="3206063465" sldId="262"/>
            <ac:spMk id="3" creationId="{2A1A1FCB-2B27-4C9C-9641-F043623FF980}"/>
          </ac:spMkLst>
        </pc:spChg>
        <pc:picChg chg="add mod ord modCrop">
          <ac:chgData name="Demo" userId="S::demo@globalskillsinitiative.onmicrosoft.com::4d433688-84ed-4126-9f2e-04e7bb74fbf5" providerId="AD" clId="Web-{D05C5DBF-2BF7-F8D7-66D1-A31CD6723A0F}" dt="2022-03-07T15:37:08.411" v="96" actId="1076"/>
          <ac:picMkLst>
            <pc:docMk/>
            <pc:sldMk cId="3206063465" sldId="262"/>
            <ac:picMk id="4" creationId="{4F1D9EDC-0541-46FA-9D1D-72F87FC91215}"/>
          </ac:picMkLst>
        </pc:pic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47.038" v="186" actId="20577"/>
        <pc:sldMkLst>
          <pc:docMk/>
          <pc:sldMk cId="1062452052" sldId="263"/>
        </pc:sldMkLst>
        <pc:spChg chg="mod">
          <ac:chgData name="Demo" userId="S::demo@globalskillsinitiative.onmicrosoft.com::4d433688-84ed-4126-9f2e-04e7bb74fbf5" providerId="AD" clId="Web-{D05C5DBF-2BF7-F8D7-66D1-A31CD6723A0F}" dt="2022-03-07T16:11:47.038" v="186" actId="20577"/>
          <ac:spMkLst>
            <pc:docMk/>
            <pc:sldMk cId="1062452052" sldId="263"/>
            <ac:spMk id="2" creationId="{EF45A2BE-897C-4885-8F0F-9F3F71150E4E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6:07:31.296" v="104"/>
          <ac:spMkLst>
            <pc:docMk/>
            <pc:sldMk cId="1062452052" sldId="263"/>
            <ac:spMk id="3" creationId="{4D6C301C-BB84-40A3-9F94-E6ECC8660E27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07:08.874" v="103"/>
          <ac:graphicFrameMkLst>
            <pc:docMk/>
            <pc:sldMk cId="1062452052" sldId="263"/>
            <ac:graphicFrameMk id="4" creationId="{AF956328-8978-474A-9B7C-18C5EA52E861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07:59.625" v="162"/>
          <ac:graphicFrameMkLst>
            <pc:docMk/>
            <pc:sldMk cId="1062452052" sldId="263"/>
            <ac:graphicFrameMk id="5" creationId="{DB25FFFA-83F6-4C32-A0D2-55F981DC546F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55.585" v="189" actId="20577"/>
        <pc:sldMkLst>
          <pc:docMk/>
          <pc:sldMk cId="3165431362" sldId="264"/>
        </pc:sldMkLst>
        <pc:spChg chg="mod">
          <ac:chgData name="Demo" userId="S::demo@globalskillsinitiative.onmicrosoft.com::4d433688-84ed-4126-9f2e-04e7bb74fbf5" providerId="AD" clId="Web-{D05C5DBF-2BF7-F8D7-66D1-A31CD6723A0F}" dt="2022-03-07T16:11:55.585" v="189" actId="20577"/>
          <ac:spMkLst>
            <pc:docMk/>
            <pc:sldMk cId="3165431362" sldId="264"/>
            <ac:spMk id="2" creationId="{0111E33E-1D76-4F34-88BF-8026A71C4F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6:09:56.675" v="164"/>
          <ac:spMkLst>
            <pc:docMk/>
            <pc:sldMk cId="3165431362" sldId="264"/>
            <ac:spMk id="3" creationId="{46D95327-7656-43A5-84E8-940FB6FC82EF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6:10:35.614" v="166"/>
          <ac:spMkLst>
            <pc:docMk/>
            <pc:sldMk cId="3165431362" sldId="264"/>
            <ac:spMk id="15" creationId="{2783AC94-5E75-48CA-8063-FC3907A46CC0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10:08.988" v="165"/>
          <ac:graphicFrameMkLst>
            <pc:docMk/>
            <pc:sldMk cId="3165431362" sldId="264"/>
            <ac:graphicFrameMk id="4" creationId="{2D08DC64-AC34-4835-BD63-4B8DAE5DE9F7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11:28.318" v="185" actId="20577"/>
          <ac:graphicFrameMkLst>
            <pc:docMk/>
            <pc:sldMk cId="3165431362" sldId="264"/>
            <ac:graphicFrameMk id="16" creationId="{D38D0A65-C820-44E2-8392-D059338DC028}"/>
          </ac:graphicFrameMkLst>
        </pc:graphicFrameChg>
      </pc:sldChg>
      <pc:sldMasterChg chg="del delSldLayout">
        <pc:chgData name="Demo" userId="S::demo@globalskillsinitiative.onmicrosoft.com::4d433688-84ed-4126-9f2e-04e7bb74fbf5" providerId="AD" clId="Web-{D05C5DBF-2BF7-F8D7-66D1-A31CD6723A0F}" dt="2022-03-07T14:55:39.626" v="0"/>
        <pc:sldMasterMkLst>
          <pc:docMk/>
          <pc:sldMasterMk cId="4153484659" sldId="2147483708"/>
        </pc:sldMasterMkLst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2752490577" sldId="2147483709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670015706" sldId="2147483710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731568788" sldId="2147483711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827401574" sldId="2147483712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6138849" sldId="2147483713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251829771" sldId="2147483714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34724183" sldId="2147483715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351387589" sldId="2147483716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955541114" sldId="2147483717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81348275" sldId="2147483718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645063767" sldId="2147483719"/>
          </pc:sldLayoutMkLst>
        </pc:sldLayoutChg>
      </pc:sldMasterChg>
      <pc:sldMasterChg chg="add modTransition addSldLayout modSldLayout">
        <pc:chgData name="Demo" userId="S::demo@globalskillsinitiative.onmicrosoft.com::4d433688-84ed-4126-9f2e-04e7bb74fbf5" providerId="AD" clId="Web-{D05C5DBF-2BF7-F8D7-66D1-A31CD6723A0F}" dt="2022-03-07T15:18:08.885" v="84"/>
        <pc:sldMasterMkLst>
          <pc:docMk/>
          <pc:sldMasterMk cId="580304425" sldId="2147483720"/>
        </pc:sldMasterMkLst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078865055" sldId="2147483721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184678155" sldId="2147483722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627295477" sldId="2147483723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701124690" sldId="2147483724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640125361" sldId="2147483725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189328586" sldId="2147483726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497056578" sldId="2147483727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402752093" sldId="2147483728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755022265" sldId="2147483729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24844336" sldId="2147483730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769782998" sldId="214748373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6D4597C0-8C50-BB5E-4D9D-281E42124DC8}"/>
    <pc:docChg chg="modSld">
      <pc:chgData name="Demo" userId="S::demo@globalskillsinitiative.onmicrosoft.com::4d433688-84ed-4126-9f2e-04e7bb74fbf5" providerId="AD" clId="Web-{6D4597C0-8C50-BB5E-4D9D-281E42124DC8}" dt="2022-03-08T23:37:58.471" v="2" actId="20577"/>
      <pc:docMkLst>
        <pc:docMk/>
      </pc:docMkLst>
      <pc:sldChg chg="modSp">
        <pc:chgData name="Demo" userId="S::demo@globalskillsinitiative.onmicrosoft.com::4d433688-84ed-4126-9f2e-04e7bb74fbf5" providerId="AD" clId="Web-{6D4597C0-8C50-BB5E-4D9D-281E42124DC8}" dt="2022-03-08T23:37:37.626" v="0" actId="20577"/>
        <pc:sldMkLst>
          <pc:docMk/>
          <pc:sldMk cId="3698561275" sldId="262"/>
        </pc:sldMkLst>
        <pc:spChg chg="mod">
          <ac:chgData name="Demo" userId="S::demo@globalskillsinitiative.onmicrosoft.com::4d433688-84ed-4126-9f2e-04e7bb74fbf5" providerId="AD" clId="Web-{6D4597C0-8C50-BB5E-4D9D-281E42124DC8}" dt="2022-03-08T23:37:37.626" v="0" actId="20577"/>
          <ac:spMkLst>
            <pc:docMk/>
            <pc:sldMk cId="3698561275" sldId="262"/>
            <ac:spMk id="3" creationId="{BC4E766D-CB32-4939-8FBD-38A21861BEF7}"/>
          </ac:spMkLst>
        </pc:spChg>
      </pc:sldChg>
      <pc:sldChg chg="modSp">
        <pc:chgData name="Demo" userId="S::demo@globalskillsinitiative.onmicrosoft.com::4d433688-84ed-4126-9f2e-04e7bb74fbf5" providerId="AD" clId="Web-{6D4597C0-8C50-BB5E-4D9D-281E42124DC8}" dt="2022-03-08T23:37:58.471" v="2" actId="20577"/>
        <pc:sldMkLst>
          <pc:docMk/>
          <pc:sldMk cId="3924085091" sldId="263"/>
        </pc:sldMkLst>
        <pc:spChg chg="mod">
          <ac:chgData name="Demo" userId="S::demo@globalskillsinitiative.onmicrosoft.com::4d433688-84ed-4126-9f2e-04e7bb74fbf5" providerId="AD" clId="Web-{6D4597C0-8C50-BB5E-4D9D-281E42124DC8}" dt="2022-03-08T23:37:58.471" v="2" actId="20577"/>
          <ac:spMkLst>
            <pc:docMk/>
            <pc:sldMk cId="3924085091" sldId="263"/>
            <ac:spMk id="3" creationId="{6A0C0D1C-ABC2-4414-B364-DCECEB3A5848}"/>
          </ac:spMkLst>
        </pc:spChg>
      </pc:sldChg>
      <pc:sldChg chg="modSp">
        <pc:chgData name="Demo" userId="S::demo@globalskillsinitiative.onmicrosoft.com::4d433688-84ed-4126-9f2e-04e7bb74fbf5" providerId="AD" clId="Web-{6D4597C0-8C50-BB5E-4D9D-281E42124DC8}" dt="2022-03-08T23:37:45.595" v="1" actId="20577"/>
        <pc:sldMkLst>
          <pc:docMk/>
          <pc:sldMk cId="1671216089" sldId="265"/>
        </pc:sldMkLst>
        <pc:spChg chg="mod">
          <ac:chgData name="Demo" userId="S::demo@globalskillsinitiative.onmicrosoft.com::4d433688-84ed-4126-9f2e-04e7bb74fbf5" providerId="AD" clId="Web-{6D4597C0-8C50-BB5E-4D9D-281E42124DC8}" dt="2022-03-08T23:37:45.595" v="1" actId="20577"/>
          <ac:spMkLst>
            <pc:docMk/>
            <pc:sldMk cId="1671216089" sldId="265"/>
            <ac:spMk id="3" creationId="{F6F22840-C286-4273-9F38-7D130D238874}"/>
          </ac:spMkLst>
        </pc:spChg>
      </pc:sldChg>
    </pc:docChg>
  </pc:docChgLst>
  <pc:docChgLst>
    <pc:chgData name="Demo" userId="S::demo@globalskillsinitiative.onmicrosoft.com::4d433688-84ed-4126-9f2e-04e7bb74fbf5" providerId="AD" clId="Web-{C5E2DACB-1D5A-10E5-A5B1-01EACA3F723F}"/>
    <pc:docChg chg="modSld">
      <pc:chgData name="Demo" userId="S::demo@globalskillsinitiative.onmicrosoft.com::4d433688-84ed-4126-9f2e-04e7bb74fbf5" providerId="AD" clId="Web-{C5E2DACB-1D5A-10E5-A5B1-01EACA3F723F}" dt="2022-03-08T23:28:51.686" v="13"/>
      <pc:docMkLst>
        <pc:docMk/>
      </pc:docMkLst>
      <pc:sldChg chg="modSp">
        <pc:chgData name="Demo" userId="S::demo@globalskillsinitiative.onmicrosoft.com::4d433688-84ed-4126-9f2e-04e7bb74fbf5" providerId="AD" clId="Web-{C5E2DACB-1D5A-10E5-A5B1-01EACA3F723F}" dt="2022-03-08T23:22:49.599" v="4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C5E2DACB-1D5A-10E5-A5B1-01EACA3F723F}" dt="2022-03-08T23:22:49.599" v="4"/>
          <ac:picMkLst>
            <pc:docMk/>
            <pc:sldMk cId="109857222" sldId="256"/>
            <ac:picMk id="4" creationId="{CD8F3248-0FC5-4AAB-8161-13A61CDD51E4}"/>
          </ac:picMkLst>
        </pc:picChg>
      </pc:sldChg>
      <pc:sldChg chg="modSp">
        <pc:chgData name="Demo" userId="S::demo@globalskillsinitiative.onmicrosoft.com::4d433688-84ed-4126-9f2e-04e7bb74fbf5" providerId="AD" clId="Web-{C5E2DACB-1D5A-10E5-A5B1-01EACA3F723F}" dt="2022-03-08T23:28:51.686" v="13"/>
        <pc:sldMkLst>
          <pc:docMk/>
          <pc:sldMk cId="125683435" sldId="266"/>
        </pc:sldMkLst>
        <pc:graphicFrameChg chg="mod modGraphic">
          <ac:chgData name="Demo" userId="S::demo@globalskillsinitiative.onmicrosoft.com::4d433688-84ed-4126-9f2e-04e7bb74fbf5" providerId="AD" clId="Web-{C5E2DACB-1D5A-10E5-A5B1-01EACA3F723F}" dt="2022-03-08T23:28:51.686" v="13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58A1E190-2E45-810E-A5B5-15748718AF88}"/>
    <pc:docChg chg="modSld">
      <pc:chgData name="Demo" userId="S::demo@globalskillsinitiative.onmicrosoft.com::4d433688-84ed-4126-9f2e-04e7bb74fbf5" providerId="AD" clId="Web-{58A1E190-2E45-810E-A5B5-15748718AF88}" dt="2022-03-15T18:40:20.149" v="2"/>
      <pc:docMkLst>
        <pc:docMk/>
      </pc:docMkLst>
      <pc:sldChg chg="modSp">
        <pc:chgData name="Demo" userId="S::demo@globalskillsinitiative.onmicrosoft.com::4d433688-84ed-4126-9f2e-04e7bb74fbf5" providerId="AD" clId="Web-{58A1E190-2E45-810E-A5B5-15748718AF88}" dt="2022-03-15T18:39:38.100" v="0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58A1E190-2E45-810E-A5B5-15748718AF88}" dt="2022-03-15T18:39:38.100" v="0"/>
          <ac:picMkLst>
            <pc:docMk/>
            <pc:sldMk cId="109857222" sldId="256"/>
            <ac:picMk id="4" creationId="{CD8F3248-0FC5-4AAB-8161-13A61CDD51E4}"/>
          </ac:picMkLst>
        </pc:picChg>
      </pc:sldChg>
      <pc:sldChg chg="modSp">
        <pc:chgData name="Demo" userId="S::demo@globalskillsinitiative.onmicrosoft.com::4d433688-84ed-4126-9f2e-04e7bb74fbf5" providerId="AD" clId="Web-{58A1E190-2E45-810E-A5B5-15748718AF88}" dt="2022-03-15T18:40:20.149" v="2"/>
        <pc:sldMkLst>
          <pc:docMk/>
          <pc:sldMk cId="125683435" sldId="266"/>
        </pc:sldMkLst>
        <pc:graphicFrameChg chg="modGraphic">
          <ac:chgData name="Demo" userId="S::demo@globalskillsinitiative.onmicrosoft.com::4d433688-84ed-4126-9f2e-04e7bb74fbf5" providerId="AD" clId="Web-{58A1E190-2E45-810E-A5B5-15748718AF88}" dt="2022-03-15T18:40:20.149" v="2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EE781AB6-5F1A-4B6B-9BC0-A7135694B6E4}"/>
    <pc:docChg chg="mod addSld delSld modSld sldOrd addMainMaster delMainMaster modMainMaster addSection delSection modSection">
      <pc:chgData name="Demo" userId="S::demo@globalskillsinitiative.onmicrosoft.com::4d433688-84ed-4126-9f2e-04e7bb74fbf5" providerId="AD" clId="Web-{EE781AB6-5F1A-4B6B-9BC0-A7135694B6E4}" dt="2022-03-07T14:53:18.860" v="372"/>
      <pc:docMkLst>
        <pc:docMk/>
      </pc:docMkLst>
      <pc:sldChg chg="addSp delSp modSp mod setBg modClrScheme chgLayout">
        <pc:chgData name="Demo" userId="S::demo@globalskillsinitiative.onmicrosoft.com::4d433688-84ed-4126-9f2e-04e7bb74fbf5" providerId="AD" clId="Web-{EE781AB6-5F1A-4B6B-9BC0-A7135694B6E4}" dt="2022-03-07T14:52:20.654" v="368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8" creationId="{15E3C750-986E-4769-B1AE-49289FBEE757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5" creationId="{A3363022-C969-41E9-8EB2-E4C94908C1FA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7" creationId="{8D1AD6B3-BE88-4CEB-BA17-790657CC4729}"/>
          </ac:spMkLst>
        </pc:spChg>
        <pc:grpChg chg="add">
          <ac:chgData name="Demo" userId="S::demo@globalskillsinitiative.onmicrosoft.com::4d433688-84ed-4126-9f2e-04e7bb74fbf5" providerId="AD" clId="Web-{EE781AB6-5F1A-4B6B-9BC0-A7135694B6E4}" dt="2022-03-07T14:52:20.654" v="368"/>
          <ac:grpSpMkLst>
            <pc:docMk/>
            <pc:sldMk cId="109857222" sldId="256"/>
            <ac:grpSpMk id="39" creationId="{89D1390B-7E13-4B4F-9CB2-391063412E54}"/>
          </ac:grpSpMkLst>
        </pc:grpChg>
        <pc:picChg chg="add">
          <ac:chgData name="Demo" userId="S::demo@globalskillsinitiative.onmicrosoft.com::4d433688-84ed-4126-9f2e-04e7bb74fbf5" providerId="AD" clId="Web-{EE781AB6-5F1A-4B6B-9BC0-A7135694B6E4}" dt="2022-03-07T14:52:20.654" v="368"/>
          <ac:picMkLst>
            <pc:docMk/>
            <pc:sldMk cId="109857222" sldId="256"/>
            <ac:picMk id="32" creationId="{45D5E6F2-F4E1-48F5-8DD6-5FFD59AE635A}"/>
          </ac:picMkLst>
        </pc:picChg>
      </pc:sldChg>
      <pc:sldChg chg="addSp delSp modSp new mod setBg modClrScheme chgLayout">
        <pc:chgData name="Demo" userId="S::demo@globalskillsinitiative.onmicrosoft.com::4d433688-84ed-4126-9f2e-04e7bb74fbf5" providerId="AD" clId="Web-{EE781AB6-5F1A-4B6B-9BC0-A7135694B6E4}" dt="2022-03-07T14:52:39.858" v="369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39.858" v="369"/>
          <ac:spMkLst>
            <pc:docMk/>
            <pc:sldMk cId="3283246005" sldId="257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3283246005" sldId="257"/>
            <ac:spMk id="4" creationId="{079A257F-04B6-424C-88CC-A2C8DDA056E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39.858" v="369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addSp delSp modSp add mod ord replId setBg modClrScheme chgLayout">
        <pc:chgData name="Demo" userId="S::demo@globalskillsinitiative.onmicrosoft.com::4d433688-84ed-4126-9f2e-04e7bb74fbf5" providerId="AD" clId="Web-{EE781AB6-5F1A-4B6B-9BC0-A7135694B6E4}" dt="2022-03-07T14:52:50.953" v="370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50.953" v="370"/>
          <ac:spMkLst>
            <pc:docMk/>
            <pc:sldMk cId="1618609830" sldId="258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618609830" sldId="258"/>
            <ac:spMk id="4" creationId="{972315AB-7F77-4747-AEA0-8429B19F98B9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50.953" v="37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add mod ord replId setBg">
        <pc:chgData name="Demo" userId="S::demo@globalskillsinitiative.onmicrosoft.com::4d433688-84ed-4126-9f2e-04e7bb74fbf5" providerId="AD" clId="Web-{EE781AB6-5F1A-4B6B-9BC0-A7135694B6E4}" dt="2022-03-07T14:53:18.860" v="372"/>
        <pc:sldMkLst>
          <pc:docMk/>
          <pc:sldMk cId="4153463969" sldId="259"/>
        </pc:sldMkLst>
        <pc:spChg chg="mo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" creationId="{CE151E22-2095-472B-821F-080F94FFD65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18.860" v="372"/>
          <ac:spMkLst>
            <pc:docMk/>
            <pc:sldMk cId="4153463969" sldId="259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0:53.368" v="363"/>
          <ac:spMkLst>
            <pc:docMk/>
            <pc:sldMk cId="4153463969" sldId="259"/>
            <ac:spMk id="4" creationId="{1D090CCA-10B4-4C74-9A33-86C5DAB112F6}"/>
          </ac:spMkLst>
        </pc:spChg>
        <pc:spChg chg="add del mod">
          <ac:chgData name="Demo" userId="S::demo@globalskillsinitiative.onmicrosoft.com::4d433688-84ed-4126-9f2e-04e7bb74fbf5" providerId="AD" clId="Web-{EE781AB6-5F1A-4B6B-9BC0-A7135694B6E4}" dt="2022-03-07T14:51:20.963" v="366"/>
          <ac:spMkLst>
            <pc:docMk/>
            <pc:sldMk cId="4153463969" sldId="259"/>
            <ac:spMk id="5" creationId="{FAEC45C1-A1E8-4CB0-BF49-940F134CF2D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18.860" v="372"/>
          <ac:graphicFrameMkLst>
            <pc:docMk/>
            <pc:sldMk cId="4153463969" sldId="259"/>
            <ac:graphicFrameMk id="22" creationId="{1EAFD1A4-5F01-40FA-8DAA-B45F54017F8C}"/>
          </ac:graphicFrameMkLst>
        </pc:graphicFrameChg>
      </pc:sldChg>
      <pc:sldChg chg="addSp delSp modSp new mod setBg">
        <pc:chgData name="Demo" userId="S::demo@globalskillsinitiative.onmicrosoft.com::4d433688-84ed-4126-9f2e-04e7bb74fbf5" providerId="AD" clId="Web-{EE781AB6-5F1A-4B6B-9BC0-A7135694B6E4}" dt="2022-03-07T14:53:04.110" v="371"/>
        <pc:sldMkLst>
          <pc:docMk/>
          <pc:sldMk cId="1425616548" sldId="260"/>
        </pc:sldMkLst>
        <pc:spChg chg="mo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" creationId="{27201BD9-05B7-447F-B02E-FF746ADA134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04.110" v="371"/>
          <ac:spMkLst>
            <pc:docMk/>
            <pc:sldMk cId="1425616548" sldId="260"/>
            <ac:spMk id="3" creationId="{D2FFF862-F792-495B-B534-C5C45D3AE389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425616548" sldId="260"/>
            <ac:spMk id="4" creationId="{5B02E184-2C01-4D02-84AB-06902C011AE0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04.110" v="371"/>
          <ac:graphicFrameMkLst>
            <pc:docMk/>
            <pc:sldMk cId="1425616548" sldId="260"/>
            <ac:graphicFrameMk id="22" creationId="{D60AB583-8B8A-43DF-BD7E-9C67CD648FFF}"/>
          </ac:graphicFrameMkLst>
        </pc:graphicFrameChg>
      </pc:sldChg>
      <pc:sldChg chg="new del">
        <pc:chgData name="Demo" userId="S::demo@globalskillsinitiative.onmicrosoft.com::4d433688-84ed-4126-9f2e-04e7bb74fbf5" providerId="AD" clId="Web-{EE781AB6-5F1A-4B6B-9BC0-A7135694B6E4}" dt="2022-03-07T14:46:23.283" v="351"/>
        <pc:sldMkLst>
          <pc:docMk/>
          <pc:sldMk cId="3541864870" sldId="261"/>
        </pc:sldMkLst>
      </pc:sldChg>
      <pc:sldMasterChg chg="del delSldLayout">
        <pc:chgData name="Demo" userId="S::demo@globalskillsinitiative.onmicrosoft.com::4d433688-84ed-4126-9f2e-04e7bb74fbf5" providerId="AD" clId="Web-{EE781AB6-5F1A-4B6B-9BC0-A7135694B6E4}" dt="2022-03-07T14:28:32.464" v="24"/>
        <pc:sldMasterMkLst>
          <pc:docMk/>
          <pc:sldMasterMk cId="2460954070" sldId="2147483660"/>
        </pc:sldMasterMkLst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47.253" v="213"/>
        <pc:sldMasterMkLst>
          <pc:docMk/>
          <pc:sldMasterMk cId="2790233023" sldId="2147483672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358691470" sldId="214748367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83510983" sldId="214748367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532698418" sldId="214748367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68691859" sldId="214748367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141756267" sldId="214748367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962746785" sldId="214748367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13440124" sldId="214748367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239597455" sldId="214748368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54661693" sldId="214748368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4135053609" sldId="214748368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513908889" sldId="214748368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52.706" v="214"/>
        <pc:sldMasterMkLst>
          <pc:docMk/>
          <pc:sldMasterMk cId="3699768970" sldId="2147483684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915510949" sldId="214748368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197993836" sldId="214748368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417837526" sldId="214748368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606428523" sldId="214748368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459283036" sldId="214748368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745439509" sldId="214748369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070825215" sldId="214748369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753731254" sldId="214748369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255221" sldId="214748369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585117501" sldId="214748369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84086216" sldId="214748369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8:10.645" v="217"/>
        <pc:sldMasterMkLst>
          <pc:docMk/>
          <pc:sldMasterMk cId="3458094258" sldId="2147483696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1561809003" sldId="214748369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17301403" sldId="214748369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957901009" sldId="214748369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686162135" sldId="214748370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011710858" sldId="214748370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78586120" sldId="214748370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16425844" sldId="214748370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790762495" sldId="214748370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513038329" sldId="214748370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22051267" sldId="214748370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96660544" sldId="2147483707"/>
          </pc:sldLayoutMkLst>
        </pc:sldLayoutChg>
      </pc:sldMasterChg>
      <pc:sldMasterChg chg="add mod setBg addSldLayout modSldLayout">
        <pc:chgData name="Demo" userId="S::demo@globalskillsinitiative.onmicrosoft.com::4d433688-84ed-4126-9f2e-04e7bb74fbf5" providerId="AD" clId="Web-{EE781AB6-5F1A-4B6B-9BC0-A7135694B6E4}" dt="2022-03-07T14:51:22.369" v="367"/>
        <pc:sldMasterMkLst>
          <pc:docMk/>
          <pc:sldMasterMk cId="4153484659" sldId="2147483708"/>
        </pc:sldMasterMkLst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2752490577" sldId="2147483709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670015706" sldId="2147483710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731568788" sldId="2147483711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827401574" sldId="2147483712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6138849" sldId="2147483713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251829771" sldId="2147483714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34724183" sldId="2147483715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351387589" sldId="2147483716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955541114" sldId="2147483717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81348275" sldId="2147483718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645063767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8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8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6/5-tips-for-achieving-great-customer-succe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888999" cy="3072393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cs typeface="Calibri Light"/>
              </a:rPr>
              <a:t>Customer Event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Appreciating Our Clients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D8F3248-0FC5-4AAB-8161-13A61CDD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9008" y="359201"/>
            <a:ext cx="6428067" cy="27640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5D5E6F2-F4E1-48F5-8DD6-5FFD59AE6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88" y="3482471"/>
            <a:ext cx="3126707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30C-0BDC-42BD-A128-6C9EE02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766D-CB32-4939-8FBD-38A21861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Appreciate our clients</a:t>
            </a:r>
          </a:p>
          <a:p>
            <a:r>
              <a:rPr lang="en-US" sz="2400" dirty="0">
                <a:cs typeface="Calibri"/>
              </a:rPr>
              <a:t>Build stronger relationships with our clients</a:t>
            </a:r>
          </a:p>
          <a:p>
            <a:r>
              <a:rPr lang="en-US" sz="2400" dirty="0">
                <a:cs typeface="Calibri"/>
              </a:rPr>
              <a:t>Connect stakeholders to bigger investors</a:t>
            </a:r>
          </a:p>
          <a:p>
            <a:r>
              <a:rPr lang="en-US" sz="2400" dirty="0">
                <a:cs typeface="Calibri"/>
              </a:rPr>
              <a:t>Allow for feedback via questionnaire</a:t>
            </a:r>
          </a:p>
          <a:p>
            <a:r>
              <a:rPr lang="en-US" sz="2400" dirty="0">
                <a:cs typeface="Calibri"/>
              </a:rPr>
              <a:t>Host raffle for our nonprofit partner – Youth of America</a:t>
            </a:r>
          </a:p>
        </p:txBody>
      </p:sp>
    </p:spTree>
    <p:extLst>
      <p:ext uri="{BB962C8B-B14F-4D97-AF65-F5344CB8AC3E}">
        <p14:creationId xmlns:p14="http://schemas.microsoft.com/office/powerpoint/2010/main" val="36985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F05-4838-43AE-B130-5E0907E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840-C286-4273-9F38-7D130D23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Welcome</a:t>
            </a:r>
          </a:p>
          <a:p>
            <a:r>
              <a:rPr lang="en-US" sz="2400" dirty="0">
                <a:cs typeface="Calibri"/>
              </a:rPr>
              <a:t>Keynote Address – CEO</a:t>
            </a:r>
          </a:p>
          <a:p>
            <a:r>
              <a:rPr lang="en-US" sz="2400" dirty="0">
                <a:cs typeface="Calibri"/>
              </a:rPr>
              <a:t>Schedule breakdown – Director of Customer Success</a:t>
            </a:r>
          </a:p>
          <a:p>
            <a:r>
              <a:rPr lang="en-US" sz="2400" dirty="0">
                <a:cs typeface="Calibri"/>
              </a:rPr>
              <a:t>Break</a:t>
            </a:r>
          </a:p>
          <a:p>
            <a:r>
              <a:rPr lang="en-US" sz="2400" dirty="0">
                <a:cs typeface="Calibri"/>
              </a:rPr>
              <a:t>First Session</a:t>
            </a:r>
          </a:p>
          <a:p>
            <a:r>
              <a:rPr lang="en-US" sz="2400" dirty="0">
                <a:cs typeface="Calibri"/>
              </a:rPr>
              <a:t>Second Session</a:t>
            </a:r>
          </a:p>
        </p:txBody>
      </p:sp>
    </p:spTree>
    <p:extLst>
      <p:ext uri="{BB962C8B-B14F-4D97-AF65-F5344CB8AC3E}">
        <p14:creationId xmlns:p14="http://schemas.microsoft.com/office/powerpoint/2010/main" val="16712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701-C49E-45B2-86D7-A09127F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D0D-0251-4792-BE9E-CF65EC6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Event Attendees</a:t>
            </a:r>
          </a:p>
          <a:p>
            <a:pPr lvl="1"/>
            <a:r>
              <a:rPr lang="en-US" dirty="0">
                <a:cs typeface="Calibri"/>
              </a:rPr>
              <a:t>Invitations</a:t>
            </a:r>
          </a:p>
          <a:p>
            <a:r>
              <a:rPr lang="en-US" dirty="0">
                <a:cs typeface="Calibri"/>
              </a:rPr>
              <a:t>Virtual or in person</a:t>
            </a:r>
          </a:p>
          <a:p>
            <a:pPr lvl="1"/>
            <a:r>
              <a:rPr lang="en-US" dirty="0">
                <a:cs typeface="Calibri"/>
              </a:rPr>
              <a:t>Cost differences</a:t>
            </a:r>
          </a:p>
          <a:p>
            <a:pPr lvl="1"/>
            <a:r>
              <a:rPr lang="en-US" dirty="0">
                <a:cs typeface="Calibri"/>
              </a:rPr>
              <a:t>Varying needs</a:t>
            </a:r>
          </a:p>
          <a:p>
            <a:r>
              <a:rPr lang="en-US" dirty="0">
                <a:cs typeface="Calibri"/>
              </a:rPr>
              <a:t>Session leads</a:t>
            </a:r>
          </a:p>
          <a:p>
            <a:r>
              <a:rPr lang="en-US" dirty="0">
                <a:cs typeface="Calibri"/>
              </a:rPr>
              <a:t>Breakout sessions</a:t>
            </a:r>
          </a:p>
        </p:txBody>
      </p:sp>
    </p:spTree>
    <p:extLst>
      <p:ext uri="{BB962C8B-B14F-4D97-AF65-F5344CB8AC3E}">
        <p14:creationId xmlns:p14="http://schemas.microsoft.com/office/powerpoint/2010/main" val="5654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21A-D3A3-492C-90AB-6EE4FFC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 Guests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D1C-ABC2-4414-B364-DCECEB3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Head of Social at Stackers</a:t>
            </a:r>
          </a:p>
          <a:p>
            <a:r>
              <a:rPr lang="en-US" sz="2400" dirty="0">
                <a:cs typeface="Calibri"/>
              </a:rPr>
              <a:t>DEI Manager at Contoso</a:t>
            </a:r>
          </a:p>
          <a:p>
            <a:r>
              <a:rPr lang="en-US" sz="2400" dirty="0">
                <a:cs typeface="Calibri"/>
              </a:rPr>
              <a:t>Client appointed Communication Czar</a:t>
            </a:r>
          </a:p>
          <a:p>
            <a:r>
              <a:rPr lang="en-US" sz="2400" dirty="0">
                <a:cs typeface="Calibri"/>
              </a:rPr>
              <a:t>Survey Wiz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0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E0D-7E84-4192-8542-59C71C86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Calendar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114C31-F5ED-4108-B7AB-55967923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83244"/>
              </p:ext>
            </p:extLst>
          </p:nvPr>
        </p:nvGraphicFramePr>
        <p:xfrm>
          <a:off x="1304794" y="1868465"/>
          <a:ext cx="9583419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94">
                  <a:extLst>
                    <a:ext uri="{9D8B030D-6E8A-4147-A177-3AD203B41FA5}">
                      <a16:colId xmlns:a16="http://schemas.microsoft.com/office/drawing/2014/main" val="2971220770"/>
                    </a:ext>
                  </a:extLst>
                </a:gridCol>
                <a:gridCol w="1392343">
                  <a:extLst>
                    <a:ext uri="{9D8B030D-6E8A-4147-A177-3AD203B41FA5}">
                      <a16:colId xmlns:a16="http://schemas.microsoft.com/office/drawing/2014/main" val="116075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4165732394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536632790"/>
                    </a:ext>
                  </a:extLst>
                </a:gridCol>
                <a:gridCol w="1648459">
                  <a:extLst>
                    <a:ext uri="{9D8B030D-6E8A-4147-A177-3AD203B41FA5}">
                      <a16:colId xmlns:a16="http://schemas.microsoft.com/office/drawing/2014/main" val="593190608"/>
                    </a:ext>
                  </a:extLst>
                </a:gridCol>
                <a:gridCol w="1066377">
                  <a:extLst>
                    <a:ext uri="{9D8B030D-6E8A-4147-A177-3AD203B41FA5}">
                      <a16:colId xmlns:a16="http://schemas.microsoft.com/office/drawing/2014/main" val="2863086783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398027419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Sun​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Mon​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Tues​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Wed​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Thurs​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Fri​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Sat​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2774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3​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4​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5​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6​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7​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644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8​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9​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10​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11​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12​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13​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14​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14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15​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16​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17​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18​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19​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20​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21​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414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22​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23​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24​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25​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26​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27​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28​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0756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29​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30​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9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f4ac68-5d46-4b7d-8cf7-0cc4dccaf745">
      <UserInfo>
        <DisplayName/>
        <AccountId xsi:nil="true"/>
        <AccountType/>
      </UserInfo>
    </SharedWithUsers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F65FEA2-5DB8-4E65-8480-9D48CB8E875F}"/>
</file>

<file path=customXml/itemProps2.xml><?xml version="1.0" encoding="utf-8"?>
<ds:datastoreItem xmlns:ds="http://schemas.openxmlformats.org/officeDocument/2006/customXml" ds:itemID="{847DCFED-56A2-4F4E-B772-D5F1A583D4F0}"/>
</file>

<file path=customXml/itemProps3.xml><?xml version="1.0" encoding="utf-8"?>
<ds:datastoreItem xmlns:ds="http://schemas.openxmlformats.org/officeDocument/2006/customXml" ds:itemID="{2F7B0A69-3495-46F8-968A-395883E5030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Customer Event</vt:lpstr>
      <vt:lpstr>Purpose</vt:lpstr>
      <vt:lpstr>Agenda</vt:lpstr>
      <vt:lpstr>Logistics</vt:lpstr>
      <vt:lpstr>Special Guests</vt:lpstr>
      <vt:lpstr>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/>
  <dcterms:created xsi:type="dcterms:W3CDTF">2022-03-07T14:27:01Z</dcterms:created>
  <dcterms:modified xsi:type="dcterms:W3CDTF">2022-03-24T14:55:00Z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