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249AEA-B84A-4CEA-84BD-4347C118E592}">
          <p14:sldIdLst>
            <p14:sldId id="256"/>
            <p14:sldId id="258"/>
            <p14:sldId id="257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1DCD-2DC1-85F5-0E93-D4A3A8CAA13D}" v="52" dt="2022-03-08T19:29:32.521"/>
    <p1510:client id="{393ADCDD-9BE3-1855-1B83-71255B8526BD}" v="3" dt="2022-03-16T16:13:33.618"/>
    <p1510:client id="{3B247DF8-252B-4F99-5CC7-58EAF79FE8E9}" v="2" dt="2022-03-14T22:27:55.454"/>
    <p1510:client id="{5A16857A-22A4-1B67-2F8B-F7AF66F28423}" v="270" dt="2022-03-07T16:02:11.687"/>
    <p1510:client id="{689FB959-D437-7157-8CFD-F1FEDA0DEBEC}" v="6" dt="2022-03-24T14:39:33.790"/>
    <p1510:client id="{7CBFBDEB-ACE0-D33A-99F1-75C97DCCEADB}" v="27" dt="2022-03-08T19:51:12.332"/>
    <p1510:client id="{8C2874F5-929D-1EA5-92B6-35C3D09FFE00}" v="11" dt="2022-03-09T16:59:28.776"/>
    <p1510:client id="{926B0405-9E55-EF71-528D-23F0720766CD}" v="21" dt="2022-03-08T19:14:41.198"/>
    <p1510:client id="{BB5FAC3B-5C7B-7798-D7B3-4393BC8F0E81}" v="16" dt="2022-03-16T16:30:21.058"/>
    <p1510:client id="{C7ADC94B-B950-0A04-B3C5-8C7EDD66410E}" v="1" dt="2022-03-08T19:32:53.080"/>
    <p1510:client id="{F1A0E692-A103-CA0F-1308-D230F69E5CB6}" v="41" dt="2022-03-08T20:34:4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F1A0E692-A103-CA0F-1308-D230F69E5CB6}"/>
    <pc:docChg chg="modSld">
      <pc:chgData name="Demo" userId="S::demo@globalskillsinitiative.onmicrosoft.com::4d433688-84ed-4126-9f2e-04e7bb74fbf5" providerId="AD" clId="Web-{F1A0E692-A103-CA0F-1308-D230F69E5CB6}" dt="2022-03-08T20:38:25.050" v="73" actId="20577"/>
      <pc:docMkLst>
        <pc:docMk/>
      </pc:docMkLst>
      <pc:sldChg chg="addSp delSp modSp">
        <pc:chgData name="Demo" userId="S::demo@globalskillsinitiative.onmicrosoft.com::4d433688-84ed-4126-9f2e-04e7bb74fbf5" providerId="AD" clId="Web-{F1A0E692-A103-CA0F-1308-D230F69E5CB6}" dt="2022-03-08T20:28:44.701" v="32" actId="1076"/>
        <pc:sldMkLst>
          <pc:docMk/>
          <pc:sldMk cId="109857222" sldId="256"/>
        </pc:sldMkLst>
        <pc:spChg chg="add del mod">
          <ac:chgData name="Demo" userId="S::demo@globalskillsinitiative.onmicrosoft.com::4d433688-84ed-4126-9f2e-04e7bb74fbf5" providerId="AD" clId="Web-{F1A0E692-A103-CA0F-1308-D230F69E5CB6}" dt="2022-03-08T20:18:02.786" v="6"/>
          <ac:spMkLst>
            <pc:docMk/>
            <pc:sldMk cId="109857222" sldId="256"/>
            <ac:spMk id="6" creationId="{A6F5D1FE-FB0D-499A-86E2-FBDB6E0E2AB4}"/>
          </ac:spMkLst>
        </pc:spChg>
        <pc:spChg chg="add mod">
          <ac:chgData name="Demo" userId="S::demo@globalskillsinitiative.onmicrosoft.com::4d433688-84ed-4126-9f2e-04e7bb74fbf5" providerId="AD" clId="Web-{F1A0E692-A103-CA0F-1308-D230F69E5CB6}" dt="2022-03-08T20:24:33.170" v="26" actId="1076"/>
          <ac:spMkLst>
            <pc:docMk/>
            <pc:sldMk cId="109857222" sldId="256"/>
            <ac:spMk id="9" creationId="{429D23C5-FDA8-496C-A08A-41FDCC1E9FB9}"/>
          </ac:spMkLst>
        </pc:spChg>
        <pc:picChg chg="add del mod">
          <ac:chgData name="Demo" userId="S::demo@globalskillsinitiative.onmicrosoft.com::4d433688-84ed-4126-9f2e-04e7bb74fbf5" providerId="AD" clId="Web-{F1A0E692-A103-CA0F-1308-D230F69E5CB6}" dt="2022-03-08T20:18:02.786" v="6"/>
          <ac:picMkLst>
            <pc:docMk/>
            <pc:sldMk cId="109857222" sldId="256"/>
            <ac:picMk id="5" creationId="{776A4CC9-A668-489B-8A77-609BAEB23434}"/>
          </ac:picMkLst>
        </pc:picChg>
        <pc:picChg chg="add mod">
          <ac:chgData name="Demo" userId="S::demo@globalskillsinitiative.onmicrosoft.com::4d433688-84ed-4126-9f2e-04e7bb74fbf5" providerId="AD" clId="Web-{F1A0E692-A103-CA0F-1308-D230F69E5CB6}" dt="2022-03-08T20:28:44.701" v="32" actId="1076"/>
          <ac:picMkLst>
            <pc:docMk/>
            <pc:sldMk cId="109857222" sldId="256"/>
            <ac:picMk id="8" creationId="{C33820CB-EA9B-43B3-9807-811FCF3A8533}"/>
          </ac:picMkLst>
        </pc:picChg>
      </pc:sldChg>
      <pc:sldChg chg="addSp delSp modSp">
        <pc:chgData name="Demo" userId="S::demo@globalskillsinitiative.onmicrosoft.com::4d433688-84ed-4126-9f2e-04e7bb74fbf5" providerId="AD" clId="Web-{F1A0E692-A103-CA0F-1308-D230F69E5CB6}" dt="2022-03-08T20:34:12.863" v="53"/>
        <pc:sldMkLst>
          <pc:docMk/>
          <pc:sldMk cId="83757483" sldId="259"/>
        </pc:sldMkLst>
        <pc:graphicFrameChg chg="add del mod modGraphic">
          <ac:chgData name="Demo" userId="S::demo@globalskillsinitiative.onmicrosoft.com::4d433688-84ed-4126-9f2e-04e7bb74fbf5" providerId="AD" clId="Web-{F1A0E692-A103-CA0F-1308-D230F69E5CB6}" dt="2022-03-08T20:34:12.863" v="53"/>
          <ac:graphicFrameMkLst>
            <pc:docMk/>
            <pc:sldMk cId="83757483" sldId="259"/>
            <ac:graphicFrameMk id="5" creationId="{47AF3241-7A9C-48D0-96D8-574397A4B07C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F1A0E692-A103-CA0F-1308-D230F69E5CB6}" dt="2022-03-08T20:30:28.911" v="37" actId="1076"/>
        <pc:sldMkLst>
          <pc:docMk/>
          <pc:sldMk cId="2730777750" sldId="260"/>
        </pc:sldMkLst>
        <pc:spChg chg="add del mod">
          <ac:chgData name="Demo" userId="S::demo@globalskillsinitiative.onmicrosoft.com::4d433688-84ed-4126-9f2e-04e7bb74fbf5" providerId="AD" clId="Web-{F1A0E692-A103-CA0F-1308-D230F69E5CB6}" dt="2022-03-08T20:20:49.515" v="11"/>
          <ac:spMkLst>
            <pc:docMk/>
            <pc:sldMk cId="2730777750" sldId="260"/>
            <ac:spMk id="6" creationId="{39ED4E7B-EB88-4DA9-B575-1F359F3B80A2}"/>
          </ac:spMkLst>
        </pc:spChg>
        <pc:spChg chg="add del mod">
          <ac:chgData name="Demo" userId="S::demo@globalskillsinitiative.onmicrosoft.com::4d433688-84ed-4126-9f2e-04e7bb74fbf5" providerId="AD" clId="Web-{F1A0E692-A103-CA0F-1308-D230F69E5CB6}" dt="2022-03-08T20:21:54.253" v="19"/>
          <ac:spMkLst>
            <pc:docMk/>
            <pc:sldMk cId="2730777750" sldId="260"/>
            <ac:spMk id="9" creationId="{C35F15DF-1EB6-475F-AE4A-669152EEF1E4}"/>
          </ac:spMkLst>
        </pc:spChg>
        <pc:picChg chg="add del mod">
          <ac:chgData name="Demo" userId="S::demo@globalskillsinitiative.onmicrosoft.com::4d433688-84ed-4126-9f2e-04e7bb74fbf5" providerId="AD" clId="Web-{F1A0E692-A103-CA0F-1308-D230F69E5CB6}" dt="2022-03-08T20:20:49.515" v="12"/>
          <ac:picMkLst>
            <pc:docMk/>
            <pc:sldMk cId="2730777750" sldId="260"/>
            <ac:picMk id="5" creationId="{A58F61DE-E46D-4B74-80B6-1C1BF832857F}"/>
          </ac:picMkLst>
        </pc:picChg>
        <pc:picChg chg="add del mod">
          <ac:chgData name="Demo" userId="S::demo@globalskillsinitiative.onmicrosoft.com::4d433688-84ed-4126-9f2e-04e7bb74fbf5" providerId="AD" clId="Web-{F1A0E692-A103-CA0F-1308-D230F69E5CB6}" dt="2022-03-08T20:21:54.253" v="20"/>
          <ac:picMkLst>
            <pc:docMk/>
            <pc:sldMk cId="2730777750" sldId="260"/>
            <ac:picMk id="8" creationId="{5C605A04-89DD-4046-B02B-FEBDA2E21461}"/>
          </ac:picMkLst>
        </pc:picChg>
        <pc:picChg chg="add mod">
          <ac:chgData name="Demo" userId="S::demo@globalskillsinitiative.onmicrosoft.com::4d433688-84ed-4126-9f2e-04e7bb74fbf5" providerId="AD" clId="Web-{F1A0E692-A103-CA0F-1308-D230F69E5CB6}" dt="2022-03-08T20:30:28.911" v="37" actId="1076"/>
          <ac:picMkLst>
            <pc:docMk/>
            <pc:sldMk cId="2730777750" sldId="260"/>
            <ac:picMk id="11" creationId="{383EF8EA-C13E-4741-8CFA-A10B69FD1EE4}"/>
          </ac:picMkLst>
        </pc:picChg>
      </pc:sldChg>
      <pc:sldChg chg="addSp delSp modSp">
        <pc:chgData name="Demo" userId="S::demo@globalskillsinitiative.onmicrosoft.com::4d433688-84ed-4126-9f2e-04e7bb74fbf5" providerId="AD" clId="Web-{F1A0E692-A103-CA0F-1308-D230F69E5CB6}" dt="2022-03-08T20:38:25.050" v="73" actId="20577"/>
        <pc:sldMkLst>
          <pc:docMk/>
          <pc:sldMk cId="175675214" sldId="261"/>
        </pc:sldMkLst>
        <pc:spChg chg="del">
          <ac:chgData name="Demo" userId="S::demo@globalskillsinitiative.onmicrosoft.com::4d433688-84ed-4126-9f2e-04e7bb74fbf5" providerId="AD" clId="Web-{F1A0E692-A103-CA0F-1308-D230F69E5CB6}" dt="2022-03-08T20:34:48.599" v="54"/>
          <ac:spMkLst>
            <pc:docMk/>
            <pc:sldMk cId="175675214" sldId="261"/>
            <ac:spMk id="3" creationId="{DA724670-B559-41E0-8726-F2284BCEB5EB}"/>
          </ac:spMkLst>
        </pc:spChg>
        <pc:graphicFrameChg chg="add mod ord modGraphic">
          <ac:chgData name="Demo" userId="S::demo@globalskillsinitiative.onmicrosoft.com::4d433688-84ed-4126-9f2e-04e7bb74fbf5" providerId="AD" clId="Web-{F1A0E692-A103-CA0F-1308-D230F69E5CB6}" dt="2022-03-08T20:38:25.050" v="73" actId="20577"/>
          <ac:graphicFrameMkLst>
            <pc:docMk/>
            <pc:sldMk cId="175675214" sldId="261"/>
            <ac:graphicFrameMk id="4" creationId="{36FC074C-9A45-4945-BC33-82D3157791C1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393ADCDD-9BE3-1855-1B83-71255B8526BD}"/>
    <pc:docChg chg="modSld">
      <pc:chgData name="Demo" userId="S::demo@globalskillsinitiative.onmicrosoft.com::4d433688-84ed-4126-9f2e-04e7bb74fbf5" providerId="AD" clId="Web-{393ADCDD-9BE3-1855-1B83-71255B8526BD}" dt="2022-03-16T16:13:33.618" v="2"/>
      <pc:docMkLst>
        <pc:docMk/>
      </pc:docMkLst>
      <pc:sldChg chg="delSp">
        <pc:chgData name="Demo" userId="S::demo@globalskillsinitiative.onmicrosoft.com::4d433688-84ed-4126-9f2e-04e7bb74fbf5" providerId="AD" clId="Web-{393ADCDD-9BE3-1855-1B83-71255B8526BD}" dt="2022-03-16T15:53:16.361" v="0"/>
        <pc:sldMkLst>
          <pc:docMk/>
          <pc:sldMk cId="109857222" sldId="256"/>
        </pc:sldMkLst>
        <pc:spChg chg="del">
          <ac:chgData name="Demo" userId="S::demo@globalskillsinitiative.onmicrosoft.com::4d433688-84ed-4126-9f2e-04e7bb74fbf5" providerId="AD" clId="Web-{393ADCDD-9BE3-1855-1B83-71255B8526BD}" dt="2022-03-16T15:53:16.361" v="0"/>
          <ac:spMkLst>
            <pc:docMk/>
            <pc:sldMk cId="109857222" sldId="256"/>
            <ac:spMk id="9" creationId="{429D23C5-FDA8-496C-A08A-41FDCC1E9FB9}"/>
          </ac:spMkLst>
        </pc:spChg>
        <pc:picChg chg="del">
          <ac:chgData name="Demo" userId="S::demo@globalskillsinitiative.onmicrosoft.com::4d433688-84ed-4126-9f2e-04e7bb74fbf5" providerId="AD" clId="Web-{393ADCDD-9BE3-1855-1B83-71255B8526BD}" dt="2022-03-16T15:53:16.361" v="0"/>
          <ac:picMkLst>
            <pc:docMk/>
            <pc:sldMk cId="109857222" sldId="256"/>
            <ac:picMk id="8" creationId="{C33820CB-EA9B-43B3-9807-811FCF3A8533}"/>
          </ac:picMkLst>
        </pc:picChg>
      </pc:sldChg>
      <pc:sldChg chg="delSp">
        <pc:chgData name="Demo" userId="S::demo@globalskillsinitiative.onmicrosoft.com::4d433688-84ed-4126-9f2e-04e7bb74fbf5" providerId="AD" clId="Web-{393ADCDD-9BE3-1855-1B83-71255B8526BD}" dt="2022-03-16T16:13:14.649" v="1"/>
        <pc:sldMkLst>
          <pc:docMk/>
          <pc:sldMk cId="2730777750" sldId="260"/>
        </pc:sldMkLst>
        <pc:picChg chg="del">
          <ac:chgData name="Demo" userId="S::demo@globalskillsinitiative.onmicrosoft.com::4d433688-84ed-4126-9f2e-04e7bb74fbf5" providerId="AD" clId="Web-{393ADCDD-9BE3-1855-1B83-71255B8526BD}" dt="2022-03-16T16:13:14.649" v="1"/>
          <ac:picMkLst>
            <pc:docMk/>
            <pc:sldMk cId="2730777750" sldId="260"/>
            <ac:picMk id="5" creationId="{1DF37E52-D407-4654-99DE-1DDEF740F737}"/>
          </ac:picMkLst>
        </pc:picChg>
      </pc:sldChg>
      <pc:sldChg chg="addSp delSp modSp">
        <pc:chgData name="Demo" userId="S::demo@globalskillsinitiative.onmicrosoft.com::4d433688-84ed-4126-9f2e-04e7bb74fbf5" providerId="AD" clId="Web-{393ADCDD-9BE3-1855-1B83-71255B8526BD}" dt="2022-03-16T16:13:33.618" v="2"/>
        <pc:sldMkLst>
          <pc:docMk/>
          <pc:sldMk cId="175675214" sldId="261"/>
        </pc:sldMkLst>
        <pc:spChg chg="add mod">
          <ac:chgData name="Demo" userId="S::demo@globalskillsinitiative.onmicrosoft.com::4d433688-84ed-4126-9f2e-04e7bb74fbf5" providerId="AD" clId="Web-{393ADCDD-9BE3-1855-1B83-71255B8526BD}" dt="2022-03-16T16:13:33.618" v="2"/>
          <ac:spMkLst>
            <pc:docMk/>
            <pc:sldMk cId="175675214" sldId="261"/>
            <ac:spMk id="13" creationId="{A9FFD5D2-4D3B-4BB3-BE98-8BAA4F96506D}"/>
          </ac:spMkLst>
        </pc:spChg>
        <pc:graphicFrameChg chg="del">
          <ac:chgData name="Demo" userId="S::demo@globalskillsinitiative.onmicrosoft.com::4d433688-84ed-4126-9f2e-04e7bb74fbf5" providerId="AD" clId="Web-{393ADCDD-9BE3-1855-1B83-71255B8526BD}" dt="2022-03-16T16:13:33.618" v="2"/>
          <ac:graphicFrameMkLst>
            <pc:docMk/>
            <pc:sldMk cId="175675214" sldId="261"/>
            <ac:graphicFrameMk id="4" creationId="{36FC074C-9A45-4945-BC33-82D3157791C1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8C2874F5-929D-1EA5-92B6-35C3D09FFE00}"/>
    <pc:docChg chg="modSld">
      <pc:chgData name="Demo" userId="S::demo@globalskillsinitiative.onmicrosoft.com::4d433688-84ed-4126-9f2e-04e7bb74fbf5" providerId="AD" clId="Web-{8C2874F5-929D-1EA5-92B6-35C3D09FFE00}" dt="2022-03-09T16:59:28.776" v="9" actId="1076"/>
      <pc:docMkLst>
        <pc:docMk/>
      </pc:docMkLst>
      <pc:sldChg chg="addSp delSp modSp">
        <pc:chgData name="Demo" userId="S::demo@globalskillsinitiative.onmicrosoft.com::4d433688-84ed-4126-9f2e-04e7bb74fbf5" providerId="AD" clId="Web-{8C2874F5-929D-1EA5-92B6-35C3D09FFE00}" dt="2022-03-09T16:59:28.776" v="9" actId="1076"/>
        <pc:sldMkLst>
          <pc:docMk/>
          <pc:sldMk cId="2730777750" sldId="260"/>
        </pc:sldMkLst>
        <pc:spChg chg="mod">
          <ac:chgData name="Demo" userId="S::demo@globalskillsinitiative.onmicrosoft.com::4d433688-84ed-4126-9f2e-04e7bb74fbf5" providerId="AD" clId="Web-{8C2874F5-929D-1EA5-92B6-35C3D09FFE00}" dt="2022-03-09T16:52:32.531" v="4" actId="20577"/>
          <ac:spMkLst>
            <pc:docMk/>
            <pc:sldMk cId="2730777750" sldId="260"/>
            <ac:spMk id="3" creationId="{6A0C0D1C-ABC2-4414-B364-DCECEB3A5848}"/>
          </ac:spMkLst>
        </pc:spChg>
        <pc:picChg chg="add mod">
          <ac:chgData name="Demo" userId="S::demo@globalskillsinitiative.onmicrosoft.com::4d433688-84ed-4126-9f2e-04e7bb74fbf5" providerId="AD" clId="Web-{8C2874F5-929D-1EA5-92B6-35C3D09FFE00}" dt="2022-03-09T16:59:28.776" v="9" actId="1076"/>
          <ac:picMkLst>
            <pc:docMk/>
            <pc:sldMk cId="2730777750" sldId="260"/>
            <ac:picMk id="5" creationId="{1DF37E52-D407-4654-99DE-1DDEF740F737}"/>
          </ac:picMkLst>
        </pc:picChg>
        <pc:picChg chg="del">
          <ac:chgData name="Demo" userId="S::demo@globalskillsinitiative.onmicrosoft.com::4d433688-84ed-4126-9f2e-04e7bb74fbf5" providerId="AD" clId="Web-{8C2874F5-929D-1EA5-92B6-35C3D09FFE00}" dt="2022-03-09T16:52:08.499" v="0"/>
          <ac:picMkLst>
            <pc:docMk/>
            <pc:sldMk cId="2730777750" sldId="260"/>
            <ac:picMk id="11" creationId="{383EF8EA-C13E-4741-8CFA-A10B69FD1EE4}"/>
          </ac:picMkLst>
        </pc:picChg>
      </pc:sldChg>
    </pc:docChg>
  </pc:docChgLst>
  <pc:docChgLst>
    <pc:chgData name="Demo" userId="S::demo@globalskillsinitiative.onmicrosoft.com::4d433688-84ed-4126-9f2e-04e7bb74fbf5" providerId="AD" clId="Web-{926B0405-9E55-EF71-528D-23F0720766CD}"/>
    <pc:docChg chg="modSld addMainMaster delMainMaster">
      <pc:chgData name="Demo" userId="S::demo@globalskillsinitiative.onmicrosoft.com::4d433688-84ed-4126-9f2e-04e7bb74fbf5" providerId="AD" clId="Web-{926B0405-9E55-EF71-528D-23F0720766CD}" dt="2022-03-08T19:14:41.198" v="20"/>
      <pc:docMkLst>
        <pc:docMk/>
      </pc:docMkLst>
      <pc:sldChg chg="addSp delSp modSp mod modClrScheme chgLayout">
        <pc:chgData name="Demo" userId="S::demo@globalskillsinitiative.onmicrosoft.com::4d433688-84ed-4126-9f2e-04e7bb74fbf5" providerId="AD" clId="Web-{926B0405-9E55-EF71-528D-23F0720766CD}" dt="2022-03-08T19:14:41.198" v="2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926B0405-9E55-EF71-528D-23F0720766CD}" dt="2022-03-08T19:14:41.198" v="20"/>
          <ac:spMkLst>
            <pc:docMk/>
            <pc:sldMk cId="109857222" sldId="256"/>
            <ac:spMk id="4" creationId="{E0DA16D4-5948-4F43-9FF5-6FA115E5BCFB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922755104" sldId="257"/>
            <ac:spMk id="3" creationId="{BC4E766D-CB32-4939-8FBD-38A21861BEF7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221660348" sldId="258"/>
            <ac:spMk id="3" creationId="{F6F22840-C286-4273-9F38-7D130D2388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83757483" sldId="259"/>
            <ac:spMk id="3" creationId="{89D87D0D-0251-4792-BE9E-CF65EC6885CA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2730777750" sldId="260"/>
            <ac:spMk id="3" creationId="{6A0C0D1C-ABC2-4414-B364-DCECEB3A5848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75675214" sldId="261"/>
            <ac:spMk id="3" creationId="{DA724670-B559-41E0-8726-F2284BCEB5EB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421418235" sldId="262"/>
            <ac:spMk id="3" creationId="{A06467A7-CBDA-4D88-9E66-0B74C7A2F283}"/>
          </ac:spMkLst>
        </pc:spChg>
      </pc:sldChg>
      <pc:sldMasterChg chg="del delSldLayout">
        <pc:chgData name="Demo" userId="S::demo@globalskillsinitiative.onmicrosoft.com::4d433688-84ed-4126-9f2e-04e7bb74fbf5" providerId="AD" clId="Web-{926B0405-9E55-EF71-528D-23F0720766CD}" dt="2022-03-08T19:10:33.849" v="0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11.210" v="1"/>
        <pc:sldMasterMkLst>
          <pc:docMk/>
          <pc:sldMasterMk cId="1221386505" sldId="214748367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35927095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825804642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12388661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592450545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29356480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694935736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4281055932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87668771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94712581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166630446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518828281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29.210" v="2"/>
        <pc:sldMasterMkLst>
          <pc:docMk/>
          <pc:sldMasterMk cId="4262390205" sldId="214748368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065683114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070269023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826736200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886479379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201864567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649498462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43490223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365098358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085024070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001390956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230819409" sldId="214748369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774183445" sldId="214748369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044669861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740583181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212862511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3792957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066865403" sldId="214748370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39.101" v="3"/>
        <pc:sldMasterMkLst>
          <pc:docMk/>
          <pc:sldMasterMk cId="3550752867" sldId="214748370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4253176537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59757753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232632152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196599464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803122687" sldId="214748370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808814713" sldId="214748370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836772391" sldId="214748370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251109289" sldId="214748371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219242019" sldId="214748371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933967696" sldId="214748371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507773399" sldId="214748371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49.507" v="4"/>
        <pc:sldMasterMkLst>
          <pc:docMk/>
          <pc:sldMasterMk cId="1372375914" sldId="214748371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840081105" sldId="214748371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213306975" sldId="214748371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626762147" sldId="214748371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400377320" sldId="214748371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10529857" sldId="214748371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416780771" sldId="214748372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710216962" sldId="214748372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242971564" sldId="214748372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741249976" sldId="214748372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570400219" sldId="214748372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376278863" sldId="214748372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18.414" v="5"/>
        <pc:sldMasterMkLst>
          <pc:docMk/>
          <pc:sldMasterMk cId="3620832868" sldId="214748372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810818658" sldId="214748372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298353664" sldId="214748372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2787987794" sldId="214748372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604505532" sldId="214748373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525556122" sldId="214748373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093958884" sldId="214748373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4086623745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937351443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088273164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861664795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042796052" sldId="214748373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0.258" v="6"/>
        <pc:sldMasterMkLst>
          <pc:docMk/>
          <pc:sldMasterMk cId="3987684485" sldId="2147483738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2128612832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454646128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3697438277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499590627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82886662" sldId="214748374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901420750" sldId="214748374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4094987663" sldId="214748374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768099251" sldId="214748374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3081360117" sldId="214748374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2281062286" sldId="214748374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85551849" sldId="214748374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7.055" v="7"/>
        <pc:sldMasterMkLst>
          <pc:docMk/>
          <pc:sldMasterMk cId="3807589566" sldId="2147483750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948918003" sldId="214748375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248614024" sldId="214748375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6707470" sldId="214748375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1345049384" sldId="214748375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778648983" sldId="214748375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041597043" sldId="214748375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2051928707" sldId="214748375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146327895" sldId="214748375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139950361" sldId="214748375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987368278" sldId="214748376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2695451400" sldId="214748376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9.899" v="8"/>
        <pc:sldMasterMkLst>
          <pc:docMk/>
          <pc:sldMasterMk cId="4134106942" sldId="214748376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4143492739" sldId="214748376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2410306793" sldId="214748376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2103563042" sldId="214748376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1594351919" sldId="214748376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642576225" sldId="214748376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850495618" sldId="214748376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981485440" sldId="214748376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740608139" sldId="214748377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1717735080" sldId="214748377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651382512" sldId="214748377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021598851" sldId="214748377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32.289" v="9"/>
        <pc:sldMasterMkLst>
          <pc:docMk/>
          <pc:sldMasterMk cId="917880390" sldId="214748377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695974775" sldId="214748377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98136692" sldId="214748377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820833307" sldId="214748377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646000233" sldId="214748377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118771302" sldId="214748377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821040766" sldId="214748378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786866348" sldId="214748378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243903994" sldId="214748378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665942929" sldId="214748378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3301828322" sldId="214748378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961180538" sldId="214748378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36.977" v="10"/>
        <pc:sldMasterMkLst>
          <pc:docMk/>
          <pc:sldMasterMk cId="1903927829" sldId="214748378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3205134671" sldId="214748378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588573540" sldId="214748378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4184436291" sldId="214748378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594325201" sldId="214748379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2072627481" sldId="214748379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3272474726" sldId="214748379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937236622" sldId="214748379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2997776011" sldId="214748379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304531731" sldId="214748379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290618478" sldId="214748379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700823580" sldId="214748379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42.914" v="11"/>
        <pc:sldMasterMkLst>
          <pc:docMk/>
          <pc:sldMasterMk cId="1844859695" sldId="2147483798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7454604" sldId="214748379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328955662" sldId="214748380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209651189" sldId="214748380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024323287" sldId="214748380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929691999" sldId="214748380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40785213" sldId="214748380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77831149" sldId="214748380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389587522" sldId="214748380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097841330" sldId="214748380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093691674" sldId="214748380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12890968" sldId="214748380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07.384" v="12"/>
        <pc:sldMasterMkLst>
          <pc:docMk/>
          <pc:sldMasterMk cId="712553034" sldId="2147483810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4204942659" sldId="214748381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829272913" sldId="214748381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2032959773" sldId="214748381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586004990" sldId="214748381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2164060501" sldId="214748381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100639339" sldId="214748381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317034989" sldId="214748381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712526015" sldId="214748381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910985469" sldId="214748381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421600837" sldId="214748382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687214981" sldId="214748382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15.759" v="13"/>
        <pc:sldMasterMkLst>
          <pc:docMk/>
          <pc:sldMasterMk cId="3584729050" sldId="214748382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328053954" sldId="214748382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643495622" sldId="214748382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697437288" sldId="214748382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037089312" sldId="214748382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258397186" sldId="214748382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966658410" sldId="214748382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3429509229" sldId="214748382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3742621850" sldId="214748383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945134922" sldId="214748383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177766239" sldId="214748383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965007846" sldId="214748383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27.931" v="14"/>
        <pc:sldMasterMkLst>
          <pc:docMk/>
          <pc:sldMasterMk cId="3924227358" sldId="214748383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1677973090" sldId="214748383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027496715" sldId="214748383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757779051" sldId="214748383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367272052" sldId="214748383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17198531" sldId="214748383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708818843" sldId="214748384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942429676" sldId="214748384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013767045" sldId="214748384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65108148" sldId="214748384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671191973" sldId="214748384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393686014" sldId="214748384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51.744" v="15"/>
        <pc:sldMasterMkLst>
          <pc:docMk/>
          <pc:sldMasterMk cId="997157323" sldId="214748384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746125009" sldId="214748384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61896222" sldId="214748384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441239864" sldId="214748384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490565398" sldId="214748385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4287751903" sldId="214748385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1365218536" sldId="214748385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15397649" sldId="214748385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861097433" sldId="214748385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1194960868" sldId="214748385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040138851" sldId="214748385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595264092" sldId="2147483857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926B0405-9E55-EF71-528D-23F0720766CD}" dt="2022-03-08T19:13:51.744" v="15"/>
        <pc:sldMasterMkLst>
          <pc:docMk/>
          <pc:sldMasterMk cId="1938932189" sldId="2147483858"/>
        </pc:sldMasterMkLst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396064634" sldId="2147483859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366863192" sldId="2147483860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717842697" sldId="2147483861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103933301" sldId="2147483862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2335584570" sldId="2147483863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716846054" sldId="2147483864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214493155" sldId="2147483865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96060127" sldId="2147483866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815255400" sldId="2147483867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2576460359" sldId="2147483868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407710603" sldId="214748386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C7ADC94B-B950-0A04-B3C5-8C7EDD66410E}"/>
    <pc:docChg chg="modSld addMainMaster delMainMaster">
      <pc:chgData name="Demo" userId="S::demo@globalskillsinitiative.onmicrosoft.com::4d433688-84ed-4126-9f2e-04e7bb74fbf5" providerId="AD" clId="Web-{C7ADC94B-B950-0A04-B3C5-8C7EDD66410E}" dt="2022-03-08T19:32:53.080" v="0"/>
      <pc:docMkLst>
        <pc:docMk/>
      </pc:docMkLst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4" creationId="{0B463FC6-D961-4B23-B792-707E03F7A145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3" creationId="{F6F22840-C286-4273-9F38-7D130D238874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4" creationId="{4911164A-E3E3-4BB8-B3B6-0FF2700FC184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4" creationId="{7CF6EB4C-F2E4-4BEF-AF31-2909B9D93E76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4" creationId="{DA6367FF-D98F-492F-B7DC-729EB35BC1AC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3" creationId="{DA724670-B559-41E0-8726-F2284BCEB5EB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6" creationId="{B4323ECE-F93C-4751-8A1C-2A7F20123132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C7ADC94B-B950-0A04-B3C5-8C7EDD66410E}" dt="2022-03-08T19:32:53.080" v="0"/>
        <pc:sldMasterMkLst>
          <pc:docMk/>
          <pc:sldMasterMk cId="3910800592" sldId="2147484026"/>
        </pc:sldMasterMkLst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3765904467" sldId="2147484027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316250201" sldId="2147484028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4112276291" sldId="2147484029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177036852" sldId="2147484030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240178667" sldId="2147484031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705437403" sldId="2147484032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623590388" sldId="2147484033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743840849" sldId="2147484034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395778376" sldId="2147484035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474046118" sldId="2147484036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195203447" sldId="2147484037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C7ADC94B-B950-0A04-B3C5-8C7EDD66410E}" dt="2022-03-08T19:32:53.080" v="0"/>
        <pc:sldMasterMkLst>
          <pc:docMk/>
          <pc:sldMasterMk cId="668424350" sldId="2147484038"/>
        </pc:sldMasterMkLst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636994714" sldId="2147484039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035809249" sldId="2147484040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568198936" sldId="2147484041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764194004" sldId="2147484042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575849449" sldId="2147484043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4138262108" sldId="2147484044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551102346" sldId="2147484045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433699388" sldId="2147484046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032015583" sldId="2147484047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488314530" sldId="2147484048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223568646" sldId="214748404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37A91DCD-2DC1-85F5-0E93-D4A3A8CAA13D}"/>
    <pc:docChg chg="mod modSld sldOrd addMainMaster delMainMaster modMainMaster addSection delSection">
      <pc:chgData name="Demo" userId="S::demo@globalskillsinitiative.onmicrosoft.com::4d433688-84ed-4126-9f2e-04e7bb74fbf5" providerId="AD" clId="Web-{37A91DCD-2DC1-85F5-0E93-D4A3A8CAA13D}" dt="2022-03-08T19:29:32.521" v="50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emo" userId="S::demo@globalskillsinitiative.onmicrosoft.com::4d433688-84ed-4126-9f2e-04e7bb74fbf5" providerId="AD" clId="Web-{37A91DCD-2DC1-85F5-0E93-D4A3A8CAA13D}" dt="2022-03-08T19:15:53.622" v="6" actId="14100"/>
          <ac:spMkLst>
            <pc:docMk/>
            <pc:sldMk cId="109857222" sldId="256"/>
            <ac:spMk id="4" creationId="{E8311A07-3533-488A-97A7-437190179115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16:36.406" v="15"/>
          <ac:spMkLst>
            <pc:docMk/>
            <pc:sldMk cId="109857222" sldId="256"/>
            <ac:spMk id="5" creationId="{130FFBFC-EF92-4EEB-AB88-42EF2EC7B777}"/>
          </ac:spMkLst>
        </pc:spChg>
      </pc:sldChg>
      <pc:sldChg chg="add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3" creationId="{BC4E766D-CB32-4939-8FBD-38A21861BEF7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4" creationId="{0B463FC6-D961-4B23-B792-707E03F7A145}"/>
          </ac:spMkLst>
        </pc:spChg>
      </pc:sldChg>
      <pc:sldChg chg="add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3" creationId="{F6F22840-C286-4273-9F38-7D130D238874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4" creationId="{4911164A-E3E3-4BB8-B3B6-0FF2700FC184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3" creationId="{89D87D0D-0251-4792-BE9E-CF65EC6885CA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4" creationId="{7CF6EB4C-F2E4-4BEF-AF31-2909B9D93E76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3" creationId="{6A0C0D1C-ABC2-4414-B364-DCECEB3A5848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4" creationId="{DA6367FF-D98F-492F-B7DC-729EB35BC1AC}"/>
          </ac:spMkLst>
        </pc:spChg>
      </pc:sldChg>
      <pc:sldChg chg="addSp del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3" creationId="{DA724670-B559-41E0-8726-F2284BCEB5EB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28:17.985" v="42"/>
          <ac:spMkLst>
            <pc:docMk/>
            <pc:sldMk cId="175675214" sldId="261"/>
            <ac:spMk id="4" creationId="{1E95F17D-62D5-491D-865E-6B8314E69BFE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28:37.126" v="46"/>
          <ac:spMkLst>
            <pc:docMk/>
            <pc:sldMk cId="175675214" sldId="261"/>
            <ac:spMk id="5" creationId="{D30624CA-D617-4ED6-BD61-F76815AE1D91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6" creationId="{B4323ECE-F93C-4751-8A1C-2A7F20123132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3" creationId="{A06467A7-CBDA-4D88-9E66-0B74C7A2F283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37A91DCD-2DC1-85F5-0E93-D4A3A8CAA13D}" dt="2022-03-08T19:15:44.731" v="4"/>
        <pc:sldMasterMkLst>
          <pc:docMk/>
          <pc:sldMasterMk cId="1938932189" sldId="2147483858"/>
        </pc:sldMasterMkLst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396064634" sldId="2147483859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366863192" sldId="2147483860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717842697" sldId="2147483861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103933301" sldId="2147483862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2335584570" sldId="2147483863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716846054" sldId="2147483864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214493155" sldId="2147483865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96060127" sldId="2147483866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815255400" sldId="2147483867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2576460359" sldId="2147483868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407710603" sldId="214748386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5:48.497" v="5"/>
        <pc:sldMasterMkLst>
          <pc:docMk/>
          <pc:sldMasterMk cId="579046830" sldId="214748387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748287187" sldId="214748387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022338304" sldId="214748387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056113090" sldId="214748387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275836411" sldId="214748387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34776710" sldId="214748387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634116467" sldId="214748387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58996837" sldId="214748387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700247580" sldId="214748387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584009515" sldId="214748387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199797861" sldId="214748388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127882721" sldId="214748388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5:59.935" v="7"/>
        <pc:sldMasterMkLst>
          <pc:docMk/>
          <pc:sldMasterMk cId="2597147717" sldId="214748388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627950618" sldId="214748388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1987705418" sldId="214748388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933156556" sldId="214748388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225631144" sldId="214748388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4045113932" sldId="214748388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183361671" sldId="214748388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708006347" sldId="214748388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2938728231" sldId="214748389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797227067" sldId="214748389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772688809" sldId="214748389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2033432123" sldId="214748389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01.935" v="8"/>
        <pc:sldMasterMkLst>
          <pc:docMk/>
          <pc:sldMasterMk cId="1317033322" sldId="214748389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860819892" sldId="214748389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1280785292" sldId="214748389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2386187712" sldId="214748389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789987162" sldId="214748389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840840620" sldId="214748389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98050121" sldId="214748390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1083323723" sldId="214748390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988332360" sldId="214748390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776170777" sldId="214748390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2118821824" sldId="214748390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587588507" sldId="214748390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1.123" v="9"/>
        <pc:sldMasterMkLst>
          <pc:docMk/>
          <pc:sldMasterMk cId="2345494244" sldId="2147483906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744922621" sldId="214748390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4285895836" sldId="214748390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293298751" sldId="214748390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639394050" sldId="214748391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297587708" sldId="214748391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321690463" sldId="214748391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687626754" sldId="214748391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532234809" sldId="214748391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570901196" sldId="214748391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885757832" sldId="214748391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4223928826" sldId="214748391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6.577" v="10"/>
        <pc:sldMasterMkLst>
          <pc:docMk/>
          <pc:sldMasterMk cId="3365235172" sldId="2147483918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665998213" sldId="214748391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687228847" sldId="214748392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624825921" sldId="214748392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044466356" sldId="214748392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4294853162" sldId="214748392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879722011" sldId="214748392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2610225267" sldId="214748392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799948249" sldId="214748392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238814822" sldId="214748392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752058523" sldId="214748392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2028890632" sldId="214748392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8.389" v="11"/>
        <pc:sldMasterMkLst>
          <pc:docMk/>
          <pc:sldMasterMk cId="847532551" sldId="214748393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004786805" sldId="214748393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62291261" sldId="214748393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087254500" sldId="214748393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610979114" sldId="214748393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064887506" sldId="214748393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711679740" sldId="214748393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419287313" sldId="214748393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828800269" sldId="214748393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233447416" sldId="214748393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959972589" sldId="214748394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460221290" sldId="214748394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20.530" v="12"/>
        <pc:sldMasterMkLst>
          <pc:docMk/>
          <pc:sldMasterMk cId="767134600" sldId="214748394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241352178" sldId="214748394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521826989" sldId="214748394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523561169" sldId="214748394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664605669" sldId="214748394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066110090" sldId="214748394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853892909" sldId="214748394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4028630705" sldId="214748394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569918809" sldId="214748395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82847554" sldId="214748395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267187075" sldId="214748395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2842791913" sldId="214748395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27.655" v="13"/>
        <pc:sldMasterMkLst>
          <pc:docMk/>
          <pc:sldMasterMk cId="2983258733" sldId="214748395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692357435" sldId="214748395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076991982" sldId="214748395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570803460" sldId="214748395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071121552" sldId="214748395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7024444" sldId="214748395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43251402" sldId="214748396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581314389" sldId="214748396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76926224" sldId="214748396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1498220" sldId="214748396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27659515" sldId="214748396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654299119" sldId="214748396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40.609" v="16"/>
        <pc:sldMasterMkLst>
          <pc:docMk/>
          <pc:sldMasterMk cId="566743083" sldId="2147483966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60678018" sldId="214748396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593827220" sldId="214748396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768270701" sldId="214748396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01917412" sldId="214748397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25604912" sldId="214748397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781406387" sldId="214748397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684535198" sldId="214748397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941097108" sldId="214748397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097372378" sldId="214748397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63125032" sldId="214748397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838173891" sldId="214748397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7:14.893" v="18"/>
        <pc:sldMasterMkLst>
          <pc:docMk/>
          <pc:sldMasterMk cId="2158190471" sldId="2147483978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21107760" sldId="214748397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418130217" sldId="214748398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733006578" sldId="214748398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952954790" sldId="214748398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295874333" sldId="214748398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4234222722" sldId="214748398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40084083" sldId="214748398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684475675" sldId="214748398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327381009" sldId="214748398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338657626" sldId="214748398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367843667" sldId="214748398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7:26.238" v="21"/>
        <pc:sldMasterMkLst>
          <pc:docMk/>
          <pc:sldMasterMk cId="1999364275" sldId="214748399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509805127" sldId="214748399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178584421" sldId="214748399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6827845" sldId="214748399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787652663" sldId="214748399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114145682" sldId="214748399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383252840" sldId="214748399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264825929" sldId="214748399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491088724" sldId="214748399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901759629" sldId="214748399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487792104" sldId="214748400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38487171" sldId="214748400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9:39.918" v="23"/>
        <pc:sldMasterMkLst>
          <pc:docMk/>
          <pc:sldMasterMk cId="1674931133" sldId="214748400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4103710133" sldId="214748400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908704783" sldId="214748400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1741796033" sldId="214748400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3255387931" sldId="214748400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555012897" sldId="214748400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090831675" sldId="214748400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3752985740" sldId="214748400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712933458" sldId="214748401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1557220887" sldId="214748401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96155990" sldId="214748401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790766731" sldId="2147484013"/>
          </pc:sldLayoutMkLst>
        </pc:sldLayoutChg>
      </pc:sldMasterChg>
      <pc:sldMasterChg chg="add del mod setBg addSldLayout delSldLayout modSldLayout">
        <pc:chgData name="Demo" userId="S::demo@globalskillsinitiative.onmicrosoft.com::4d433688-84ed-4126-9f2e-04e7bb74fbf5" providerId="AD" clId="Web-{37A91DCD-2DC1-85F5-0E93-D4A3A8CAA13D}" dt="2022-03-08T19:29:32.521" v="50"/>
        <pc:sldMasterMkLst>
          <pc:docMk/>
          <pc:sldMasterMk cId="2801317325" sldId="214748401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519536823" sldId="214748401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70303802" sldId="214748401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230924902" sldId="214748401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1155857964" sldId="214748401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302609051" sldId="214748401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729044399" sldId="214748402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166290861" sldId="214748402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508940072" sldId="214748402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414118108" sldId="214748402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628163484" sldId="214748402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851352533" sldId="2147484025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37A91DCD-2DC1-85F5-0E93-D4A3A8CAA13D}" dt="2022-03-08T19:29:32.521" v="50"/>
        <pc:sldMasterMkLst>
          <pc:docMk/>
          <pc:sldMasterMk cId="3910800592" sldId="2147484026"/>
        </pc:sldMasterMkLst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3765904467" sldId="2147484027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316250201" sldId="2147484028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4112276291" sldId="2147484029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177036852" sldId="2147484030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240178667" sldId="2147484031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705437403" sldId="2147484032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623590388" sldId="2147484033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743840849" sldId="2147484034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395778376" sldId="2147484035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474046118" sldId="2147484036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195203447" sldId="2147484037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7CBFBDEB-ACE0-D33A-99F1-75C97DCCEADB}"/>
    <pc:docChg chg="mod modSld sldOrd addMainMaster delMainMaster modMainMaster addSection delSection modSection">
      <pc:chgData name="Demo" userId="S::demo@globalskillsinitiative.onmicrosoft.com::4d433688-84ed-4126-9f2e-04e7bb74fbf5" providerId="AD" clId="Web-{7CBFBDEB-ACE0-D33A-99F1-75C97DCCEADB}" dt="2022-03-08T19:51:12.332" v="26"/>
      <pc:docMkLst>
        <pc:docMk/>
      </pc:docMkLst>
      <pc:sldChg chg="modSp mod setBg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4" creationId="{0B463FC6-D961-4B23-B792-707E03F7A145}"/>
          </ac:spMkLst>
        </pc:spChg>
      </pc:sldChg>
      <pc:sldChg chg="addSp delSp modSp mod ord modClrScheme chgLayout">
        <pc:chgData name="Demo" userId="S::demo@globalskillsinitiative.onmicrosoft.com::4d433688-84ed-4126-9f2e-04e7bb74fbf5" providerId="AD" clId="Web-{7CBFBDEB-ACE0-D33A-99F1-75C97DCCEADB}" dt="2022-03-08T19:50:45.080" v="24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221660348" sldId="258"/>
            <ac:spMk id="3" creationId="{F6F22840-C286-4273-9F38-7D130D238874}"/>
          </ac:spMkLst>
        </pc:spChg>
        <pc:spChg chg="del mod ord">
          <ac:chgData name="Demo" userId="S::demo@globalskillsinitiative.onmicrosoft.com::4d433688-84ed-4126-9f2e-04e7bb74fbf5" providerId="AD" clId="Web-{7CBFBDEB-ACE0-D33A-99F1-75C97DCCEADB}" dt="2022-03-08T19:48:36.197" v="17"/>
          <ac:spMkLst>
            <pc:docMk/>
            <pc:sldMk cId="3221660348" sldId="258"/>
            <ac:spMk id="4" creationId="{4911164A-E3E3-4BB8-B3B6-0FF2700FC184}"/>
          </ac:spMkLst>
        </pc:spChg>
        <pc:spChg chg="add del mod">
          <ac:chgData name="Demo" userId="S::demo@globalskillsinitiative.onmicrosoft.com::4d433688-84ed-4126-9f2e-04e7bb74fbf5" providerId="AD" clId="Web-{7CBFBDEB-ACE0-D33A-99F1-75C97DCCEADB}" dt="2022-03-08T19:49:40.795" v="21"/>
          <ac:spMkLst>
            <pc:docMk/>
            <pc:sldMk cId="3221660348" sldId="258"/>
            <ac:spMk id="5" creationId="{D32354BC-C47F-4A63-8954-0AC6F6171B33}"/>
          </ac:spMkLst>
        </pc:spChg>
        <pc:spChg chg="add del mod">
          <ac:chgData name="Demo" userId="S::demo@globalskillsinitiative.onmicrosoft.com::4d433688-84ed-4126-9f2e-04e7bb74fbf5" providerId="AD" clId="Web-{7CBFBDEB-ACE0-D33A-99F1-75C97DCCEADB}" dt="2022-03-08T19:50:23.016" v="23"/>
          <ac:spMkLst>
            <pc:docMk/>
            <pc:sldMk cId="3221660348" sldId="258"/>
            <ac:spMk id="6" creationId="{27531673-A1E5-4D55-A65C-2E88C1B097E5}"/>
          </ac:spMkLst>
        </pc:spChg>
        <pc:spChg chg="add mod">
          <ac:chgData name="Demo" userId="S::demo@globalskillsinitiative.onmicrosoft.com::4d433688-84ed-4126-9f2e-04e7bb74fbf5" providerId="AD" clId="Web-{7CBFBDEB-ACE0-D33A-99F1-75C97DCCEADB}" dt="2022-03-08T19:50:45.080" v="24"/>
          <ac:spMkLst>
            <pc:docMk/>
            <pc:sldMk cId="3221660348" sldId="258"/>
            <ac:spMk id="7" creationId="{092E8B16-6281-4035-89B1-F092D6B49B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4" creationId="{7CF6EB4C-F2E4-4BEF-AF31-2909B9D93E76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4" creationId="{DA6367FF-D98F-492F-B7DC-729EB35BC1AC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3" creationId="{DA724670-B559-41E0-8726-F2284BCEB5EB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6" creationId="{B4323ECE-F93C-4751-8A1C-2A7F20123132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7CBFBDEB-ACE0-D33A-99F1-75C97DCCEADB}" dt="2022-03-08T19:35:00.579" v="0"/>
        <pc:sldMasterMkLst>
          <pc:docMk/>
          <pc:sldMasterMk cId="668424350" sldId="2147484038"/>
        </pc:sldMasterMkLst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636994714" sldId="2147484039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035809249" sldId="2147484040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568198936" sldId="2147484041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764194004" sldId="2147484042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575849449" sldId="2147484043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4138262108" sldId="2147484044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551102346" sldId="2147484045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433699388" sldId="2147484046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032015583" sldId="2147484047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488314530" sldId="2147484048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223568646" sldId="214748404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5:55.849" v="1"/>
        <pc:sldMasterMkLst>
          <pc:docMk/>
          <pc:sldMasterMk cId="3059922298" sldId="2147484050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1770337840" sldId="214748405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517898008" sldId="214748405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630791853" sldId="214748405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827145959" sldId="214748405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391765705" sldId="214748405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051823525" sldId="214748405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998501053" sldId="214748405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4232360543" sldId="214748405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361334197" sldId="214748405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364436348" sldId="214748406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1495392881" sldId="214748406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6:01.161" v="2"/>
        <pc:sldMasterMkLst>
          <pc:docMk/>
          <pc:sldMasterMk cId="278376019" sldId="2147484062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1544791849" sldId="214748406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96124109" sldId="214748406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404677062" sldId="214748406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92914593" sldId="214748406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8737598" sldId="214748406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793635331" sldId="214748406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458928391" sldId="214748406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25999234" sldId="214748407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638315656" sldId="214748407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038929348" sldId="214748407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11609288" sldId="214748407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8:40.235" v="3"/>
        <pc:sldMasterMkLst>
          <pc:docMk/>
          <pc:sldMasterMk cId="3393864601" sldId="2147484074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2525890710" sldId="214748407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320863287" sldId="214748407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624437026" sldId="214748407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522614588" sldId="214748407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512138357" sldId="214748407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759172072" sldId="214748408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669791435" sldId="214748408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872509078" sldId="214748408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441828978" sldId="214748408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469282051" sldId="214748408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138712748" sldId="214748408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9:51.552" v="4"/>
        <pc:sldMasterMkLst>
          <pc:docMk/>
          <pc:sldMasterMk cId="884416049" sldId="2147484086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830251570" sldId="214748408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1420231080" sldId="214748408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668036678" sldId="214748408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289208937" sldId="214748409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663354946" sldId="214748409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609186074" sldId="214748409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325732223" sldId="214748409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624887625" sldId="214748409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1428365465" sldId="214748409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4107018111" sldId="214748409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26271530" sldId="214748409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40:25.288" v="5"/>
        <pc:sldMasterMkLst>
          <pc:docMk/>
          <pc:sldMasterMk cId="3875806305" sldId="2147484098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706574256" sldId="214748409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22817803" sldId="214748410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067645264" sldId="214748410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2460820624" sldId="214748410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2947502563" sldId="214748410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802794039" sldId="214748410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887244522" sldId="214748410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076365000" sldId="214748410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704747805" sldId="214748410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431042725" sldId="214748410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726325794" sldId="2147484109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7CBFBDEB-ACE0-D33A-99F1-75C97DCCEADB}" dt="2022-03-08T19:51:12.332" v="26"/>
        <pc:sldMasterMkLst>
          <pc:docMk/>
          <pc:sldMasterMk cId="3884818675" sldId="2147484110"/>
        </pc:sldMasterMkLst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840318959" sldId="2147484111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692716035" sldId="2147484112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71618315" sldId="2147484113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625934622" sldId="2147484114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21424164" sldId="2147484115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1304053666" sldId="2147484116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278618322" sldId="2147484117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449384993" sldId="2147484118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960559790" sldId="2147484119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183807106" sldId="2147484120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063444774" sldId="214748412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3B247DF8-252B-4F99-5CC7-58EAF79FE8E9}"/>
    <pc:docChg chg="modSld">
      <pc:chgData name="Demo" userId="S::demo@globalskillsinitiative.onmicrosoft.com::4d433688-84ed-4126-9f2e-04e7bb74fbf5" providerId="AD" clId="Web-{3B247DF8-252B-4F99-5CC7-58EAF79FE8E9}" dt="2022-03-14T22:27:55.454" v="3"/>
      <pc:docMkLst>
        <pc:docMk/>
      </pc:docMkLst>
      <pc:sldChg chg="addSp delSp modSp">
        <pc:chgData name="Demo" userId="S::demo@globalskillsinitiative.onmicrosoft.com::4d433688-84ed-4126-9f2e-04e7bb74fbf5" providerId="AD" clId="Web-{3B247DF8-252B-4F99-5CC7-58EAF79FE8E9}" dt="2022-03-14T22:27:55.454" v="3"/>
        <pc:sldMkLst>
          <pc:docMk/>
          <pc:sldMk cId="3421418235" sldId="262"/>
        </pc:sldMkLst>
        <pc:graphicFrameChg chg="add del mod">
          <ac:chgData name="Demo" userId="S::demo@globalskillsinitiative.onmicrosoft.com::4d433688-84ed-4126-9f2e-04e7bb74fbf5" providerId="AD" clId="Web-{3B247DF8-252B-4F99-5CC7-58EAF79FE8E9}" dt="2022-03-14T22:27:55.454" v="3"/>
          <ac:graphicFrameMkLst>
            <pc:docMk/>
            <pc:sldMk cId="3421418235" sldId="262"/>
            <ac:graphicFrameMk id="5" creationId="{A12B8D8D-5BEA-4DC1-BB28-97E3A1F61C8C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5A16857A-22A4-1B67-2F8B-F7AF66F28423}"/>
    <pc:docChg chg="addSld modSld">
      <pc:chgData name="Demo" userId="S::demo@globalskillsinitiative.onmicrosoft.com::4d433688-84ed-4126-9f2e-04e7bb74fbf5" providerId="AD" clId="Web-{5A16857A-22A4-1B67-2F8B-F7AF66F28423}" dt="2022-03-07T16:02:10.531" v="259" actId="20577"/>
      <pc:docMkLst>
        <pc:docMk/>
      </pc:docMkLst>
      <pc:sldChg chg="modSp">
        <pc:chgData name="Demo" userId="S::demo@globalskillsinitiative.onmicrosoft.com::4d433688-84ed-4126-9f2e-04e7bb74fbf5" providerId="AD" clId="Web-{5A16857A-22A4-1B67-2F8B-F7AF66F28423}" dt="2022-03-07T15:57:07.258" v="15" actId="20577"/>
        <pc:sldMkLst>
          <pc:docMk/>
          <pc:sldMk cId="109857222" sldId="256"/>
        </pc:sldMkLst>
        <pc:spChg chg="mod">
          <ac:chgData name="Demo" userId="S::demo@globalskillsinitiative.onmicrosoft.com::4d433688-84ed-4126-9f2e-04e7bb74fbf5" providerId="AD" clId="Web-{5A16857A-22A4-1B67-2F8B-F7AF66F28423}" dt="2022-03-07T15:56:57.992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7:07.258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5:58:30.260" v="101" actId="20577"/>
        <pc:sldMkLst>
          <pc:docMk/>
          <pc:sldMk cId="3922755104" sldId="257"/>
        </pc:sldMkLst>
        <pc:spChg chg="mod">
          <ac:chgData name="Demo" userId="S::demo@globalskillsinitiative.onmicrosoft.com::4d433688-84ed-4126-9f2e-04e7bb74fbf5" providerId="AD" clId="Web-{5A16857A-22A4-1B67-2F8B-F7AF66F28423}" dt="2022-03-07T15:57:18.445" v="18" actId="20577"/>
          <ac:spMkLst>
            <pc:docMk/>
            <pc:sldMk cId="3922755104" sldId="257"/>
            <ac:spMk id="2" creationId="{99A8E30C-0BDC-42BD-A128-6C9EE02762B9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8:30.260" v="101" actId="20577"/>
          <ac:spMkLst>
            <pc:docMk/>
            <pc:sldMk cId="3922755104" sldId="257"/>
            <ac:spMk id="3" creationId="{BC4E766D-CB32-4939-8FBD-38A21861BEF7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5:59:22.308" v="143" actId="20577"/>
        <pc:sldMkLst>
          <pc:docMk/>
          <pc:sldMk cId="3221660348" sldId="258"/>
        </pc:sldMkLst>
        <pc:spChg chg="mod">
          <ac:chgData name="Demo" userId="S::demo@globalskillsinitiative.onmicrosoft.com::4d433688-84ed-4126-9f2e-04e7bb74fbf5" providerId="AD" clId="Web-{5A16857A-22A4-1B67-2F8B-F7AF66F28423}" dt="2022-03-07T15:58:35.400" v="104" actId="20577"/>
          <ac:spMkLst>
            <pc:docMk/>
            <pc:sldMk cId="3221660348" sldId="258"/>
            <ac:spMk id="2" creationId="{9322BF05-4838-43AE-B130-5E0907E899BA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9:22.308" v="143" actId="20577"/>
          <ac:spMkLst>
            <pc:docMk/>
            <pc:sldMk cId="3221660348" sldId="258"/>
            <ac:spMk id="3" creationId="{F6F22840-C286-4273-9F38-7D130D238874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0:23.981" v="199" actId="20577"/>
        <pc:sldMkLst>
          <pc:docMk/>
          <pc:sldMk cId="83757483" sldId="259"/>
        </pc:sldMkLst>
        <pc:spChg chg="mod">
          <ac:chgData name="Demo" userId="S::demo@globalskillsinitiative.onmicrosoft.com::4d433688-84ed-4126-9f2e-04e7bb74fbf5" providerId="AD" clId="Web-{5A16857A-22A4-1B67-2F8B-F7AF66F28423}" dt="2022-03-07T15:59:31.277" v="154" actId="20577"/>
          <ac:spMkLst>
            <pc:docMk/>
            <pc:sldMk cId="83757483" sldId="259"/>
            <ac:spMk id="2" creationId="{AA909701-C49E-45B2-86D7-A09127FFE251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6:00:23.981" v="199" actId="20577"/>
          <ac:spMkLst>
            <pc:docMk/>
            <pc:sldMk cId="83757483" sldId="259"/>
            <ac:spMk id="3" creationId="{89D87D0D-0251-4792-BE9E-CF65EC6885CA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1:39.311" v="250" actId="20577"/>
        <pc:sldMkLst>
          <pc:docMk/>
          <pc:sldMk cId="2730777750" sldId="260"/>
        </pc:sldMkLst>
        <pc:spChg chg="mod">
          <ac:chgData name="Demo" userId="S::demo@globalskillsinitiative.onmicrosoft.com::4d433688-84ed-4126-9f2e-04e7bb74fbf5" providerId="AD" clId="Web-{5A16857A-22A4-1B67-2F8B-F7AF66F28423}" dt="2022-03-07T16:00:37.122" v="206" actId="20577"/>
          <ac:spMkLst>
            <pc:docMk/>
            <pc:sldMk cId="2730777750" sldId="260"/>
            <ac:spMk id="2" creationId="{4A79421A-D3A3-492C-90AB-6EE4FFC04295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6:01:39.311" v="250" actId="20577"/>
          <ac:spMkLst>
            <pc:docMk/>
            <pc:sldMk cId="2730777750" sldId="260"/>
            <ac:spMk id="3" creationId="{6A0C0D1C-ABC2-4414-B364-DCECEB3A5848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2:03.046" v="256" actId="20577"/>
        <pc:sldMkLst>
          <pc:docMk/>
          <pc:sldMk cId="175675214" sldId="261"/>
        </pc:sldMkLst>
        <pc:spChg chg="mod">
          <ac:chgData name="Demo" userId="S::demo@globalskillsinitiative.onmicrosoft.com::4d433688-84ed-4126-9f2e-04e7bb74fbf5" providerId="AD" clId="Web-{5A16857A-22A4-1B67-2F8B-F7AF66F28423}" dt="2022-03-07T16:02:03.046" v="256" actId="20577"/>
          <ac:spMkLst>
            <pc:docMk/>
            <pc:sldMk cId="175675214" sldId="261"/>
            <ac:spMk id="2" creationId="{06F8EFDB-7D8F-4F92-8EFA-B3C892ECF226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2:10.531" v="259" actId="20577"/>
        <pc:sldMkLst>
          <pc:docMk/>
          <pc:sldMk cId="3421418235" sldId="262"/>
        </pc:sldMkLst>
        <pc:spChg chg="mod">
          <ac:chgData name="Demo" userId="S::demo@globalskillsinitiative.onmicrosoft.com::4d433688-84ed-4126-9f2e-04e7bb74fbf5" providerId="AD" clId="Web-{5A16857A-22A4-1B67-2F8B-F7AF66F28423}" dt="2022-03-07T16:02:10.531" v="259" actId="20577"/>
          <ac:spMkLst>
            <pc:docMk/>
            <pc:sldMk cId="3421418235" sldId="262"/>
            <ac:spMk id="2" creationId="{6F3C852A-C61C-49D6-8C64-888AD3172F29}"/>
          </ac:spMkLst>
        </pc:spChg>
      </pc:sldChg>
    </pc:docChg>
  </pc:docChgLst>
  <pc:docChgLst>
    <pc:chgData name="Demo" userId="S::demo@globalskillsinitiative.onmicrosoft.com::4d433688-84ed-4126-9f2e-04e7bb74fbf5" providerId="AD" clId="Web-{689FB959-D437-7157-8CFD-F1FEDA0DEBEC}"/>
    <pc:docChg chg="modSld addMainMaster delMainMaster">
      <pc:chgData name="Demo" userId="S::demo@globalskillsinitiative.onmicrosoft.com::4d433688-84ed-4126-9f2e-04e7bb74fbf5" providerId="AD" clId="Web-{689FB959-D437-7157-8CFD-F1FEDA0DEBEC}" dt="2022-03-24T14:39:33.790" v="5"/>
      <pc:docMkLst>
        <pc:docMk/>
      </pc:docMkLst>
      <pc:sldChg chg="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emo" userId="S::demo@globalskillsinitiative.onmicrosoft.com::4d433688-84ed-4126-9f2e-04e7bb74fbf5" providerId="AD" clId="Web-{689FB959-D437-7157-8CFD-F1FEDA0DEBEC}" dt="2022-03-24T14:34:28.756" v="1"/>
          <ac:spMkLst>
            <pc:docMk/>
            <pc:sldMk cId="109857222" sldId="256"/>
            <ac:spMk id="6" creationId="{1B1E7A30-E725-44E6-A978-68ECA9D68896}"/>
          </ac:spMkLst>
        </pc:spChg>
        <pc:picChg chg="del">
          <ac:chgData name="Demo" userId="S::demo@globalskillsinitiative.onmicrosoft.com::4d433688-84ed-4126-9f2e-04e7bb74fbf5" providerId="AD" clId="Web-{689FB959-D437-7157-8CFD-F1FEDA0DEBEC}" dt="2022-03-24T14:34:28.756" v="1"/>
          <ac:picMkLst>
            <pc:docMk/>
            <pc:sldMk cId="109857222" sldId="256"/>
            <ac:picMk id="5" creationId="{AAFE14D4-A937-415B-BD19-0C35A0348453}"/>
          </ac:picMkLst>
        </pc:pic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4" creationId="{0B463FC6-D961-4B23-B792-707E03F7A145}"/>
          </ac:spMkLst>
        </pc:sp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3" creationId="{F6F22840-C286-4273-9F38-7D130D238874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7" creationId="{092E8B16-6281-4035-89B1-F092D6B49B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4" creationId="{7CF6EB4C-F2E4-4BEF-AF31-2909B9D93E76}"/>
          </ac:spMkLst>
        </pc:spChg>
      </pc:sldChg>
      <pc:sldChg chg="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4" creationId="{DA6367FF-D98F-492F-B7DC-729EB35BC1AC}"/>
          </ac:spMkLst>
        </pc:spChg>
        <pc:picChg chg="del">
          <ac:chgData name="Demo" userId="S::demo@globalskillsinitiative.onmicrosoft.com::4d433688-84ed-4126-9f2e-04e7bb74fbf5" providerId="AD" clId="Web-{689FB959-D437-7157-8CFD-F1FEDA0DEBEC}" dt="2022-03-24T14:34:35.303" v="2"/>
          <ac:picMkLst>
            <pc:docMk/>
            <pc:sldMk cId="2730777750" sldId="260"/>
            <ac:picMk id="5" creationId="{50706CCF-9AA5-4184-868A-01456C226049}"/>
          </ac:picMkLst>
        </pc:picChg>
      </pc:sldChg>
      <pc:sldChg chg="addSp 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6" creationId="{B4323ECE-F93C-4751-8A1C-2A7F20123132}"/>
          </ac:spMkLst>
        </pc:spChg>
        <pc:spChg chg="add 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20" creationId="{ABBC925B-86D9-61AD-7ECF-9CDB2F9A2B71}"/>
          </ac:spMkLst>
        </pc:spChg>
        <pc:graphicFrameChg chg="del mod ord">
          <ac:chgData name="Demo" userId="S::demo@globalskillsinitiative.onmicrosoft.com::4d433688-84ed-4126-9f2e-04e7bb74fbf5" providerId="AD" clId="Web-{689FB959-D437-7157-8CFD-F1FEDA0DEBEC}" dt="2022-03-24T14:39:25.742" v="3"/>
          <ac:graphicFrameMkLst>
            <pc:docMk/>
            <pc:sldMk cId="175675214" sldId="261"/>
            <ac:graphicFrameMk id="3" creationId="{FD7EC2DD-5224-4B8D-91B7-947E8F36E0E8}"/>
          </ac:graphicFrameMkLst>
        </pc:graphicFrame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689FB959-D437-7157-8CFD-F1FEDA0DEBEC}" dt="2022-03-24T14:34:01.739" v="0"/>
        <pc:sldMasterMkLst>
          <pc:docMk/>
          <pc:sldMasterMk cId="3884818675" sldId="2147484110"/>
        </pc:sldMasterMkLst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840318959" sldId="2147484111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692716035" sldId="2147484112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71618315" sldId="2147484113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625934622" sldId="2147484114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21424164" sldId="2147484115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1304053666" sldId="2147484116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278618322" sldId="2147484117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449384993" sldId="2147484118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960559790" sldId="2147484119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183807106" sldId="2147484120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063444774" sldId="214748412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689FB959-D437-7157-8CFD-F1FEDA0DEBEC}" dt="2022-03-24T14:39:29.914" v="4"/>
        <pc:sldMasterMkLst>
          <pc:docMk/>
          <pc:sldMasterMk cId="4059599048" sldId="2147484122"/>
        </pc:sldMasterMkLst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644510009" sldId="2147484123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109570370" sldId="2147484124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2874525897" sldId="2147484125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597237331" sldId="2147484126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201406121" sldId="2147484127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1411776666" sldId="2147484128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060196714" sldId="2147484129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07875992" sldId="2147484130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244085946" sldId="2147484131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1834751730" sldId="2147484132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00507245" sldId="214748413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689FB959-D437-7157-8CFD-F1FEDA0DEBEC}" dt="2022-03-24T14:39:33.790" v="5"/>
        <pc:sldMasterMkLst>
          <pc:docMk/>
          <pc:sldMasterMk cId="3152683760" sldId="2147484134"/>
        </pc:sldMasterMkLst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018461642" sldId="2147484135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022814683" sldId="2147484136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345411589" sldId="2147484137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109341028" sldId="2147484138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008837343" sldId="2147484139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05294917" sldId="2147484140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4001185065" sldId="2147484141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267634071" sldId="2147484142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503711817" sldId="2147484143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4070672203" sldId="2147484144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403952201" sldId="2147484145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689FB959-D437-7157-8CFD-F1FEDA0DEBEC}" dt="2022-03-24T14:39:33.790" v="5"/>
        <pc:sldMasterMkLst>
          <pc:docMk/>
          <pc:sldMasterMk cId="1638502799" sldId="2147484146"/>
        </pc:sldMasterMkLst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249924378" sldId="2147484147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180899073" sldId="2147484148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489662091" sldId="2147484149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595256478" sldId="2147484150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580936326" sldId="2147484151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4227102851" sldId="2147484152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223578839" sldId="2147484153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089929461" sldId="2147484154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786754417" sldId="2147484155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520740715" sldId="2147484156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740218469" sldId="2147484157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BB5FAC3B-5C7B-7798-D7B3-4393BC8F0E81}"/>
    <pc:docChg chg="modSld">
      <pc:chgData name="Demo" userId="S::demo@globalskillsinitiative.onmicrosoft.com::4d433688-84ed-4126-9f2e-04e7bb74fbf5" providerId="AD" clId="Web-{BB5FAC3B-5C7B-7798-D7B3-4393BC8F0E81}" dt="2022-03-16T16:31:07.106" v="29" actId="20577"/>
      <pc:docMkLst>
        <pc:docMk/>
      </pc:docMkLst>
      <pc:sldChg chg="addSp modSp">
        <pc:chgData name="Demo" userId="S::demo@globalskillsinitiative.onmicrosoft.com::4d433688-84ed-4126-9f2e-04e7bb74fbf5" providerId="AD" clId="Web-{BB5FAC3B-5C7B-7798-D7B3-4393BC8F0E81}" dt="2022-03-16T16:29:02.603" v="11" actId="14100"/>
        <pc:sldMkLst>
          <pc:docMk/>
          <pc:sldMk cId="109857222" sldId="256"/>
        </pc:sldMkLst>
        <pc:spChg chg="add mod">
          <ac:chgData name="Demo" userId="S::demo@globalskillsinitiative.onmicrosoft.com::4d433688-84ed-4126-9f2e-04e7bb74fbf5" providerId="AD" clId="Web-{BB5FAC3B-5C7B-7798-D7B3-4393BC8F0E81}" dt="2022-03-16T16:28:46.915" v="9" actId="1076"/>
          <ac:spMkLst>
            <pc:docMk/>
            <pc:sldMk cId="109857222" sldId="256"/>
            <ac:spMk id="6" creationId="{1B1E7A30-E725-44E6-A978-68ECA9D68896}"/>
          </ac:spMkLst>
        </pc:spChg>
        <pc:picChg chg="add mod">
          <ac:chgData name="Demo" userId="S::demo@globalskillsinitiative.onmicrosoft.com::4d433688-84ed-4126-9f2e-04e7bb74fbf5" providerId="AD" clId="Web-{BB5FAC3B-5C7B-7798-D7B3-4393BC8F0E81}" dt="2022-03-16T16:29:02.603" v="11" actId="14100"/>
          <ac:picMkLst>
            <pc:docMk/>
            <pc:sldMk cId="109857222" sldId="256"/>
            <ac:picMk id="5" creationId="{AAFE14D4-A937-415B-BD19-0C35A0348453}"/>
          </ac:picMkLst>
        </pc:picChg>
      </pc:sldChg>
      <pc:sldChg chg="addSp modSp">
        <pc:chgData name="Demo" userId="S::demo@globalskillsinitiative.onmicrosoft.com::4d433688-84ed-4126-9f2e-04e7bb74fbf5" providerId="AD" clId="Web-{BB5FAC3B-5C7B-7798-D7B3-4393BC8F0E81}" dt="2022-03-16T16:29:57.229" v="14" actId="14100"/>
        <pc:sldMkLst>
          <pc:docMk/>
          <pc:sldMk cId="2730777750" sldId="260"/>
        </pc:sldMkLst>
        <pc:picChg chg="add mod">
          <ac:chgData name="Demo" userId="S::demo@globalskillsinitiative.onmicrosoft.com::4d433688-84ed-4126-9f2e-04e7bb74fbf5" providerId="AD" clId="Web-{BB5FAC3B-5C7B-7798-D7B3-4393BC8F0E81}" dt="2022-03-16T16:29:57.229" v="14" actId="14100"/>
          <ac:picMkLst>
            <pc:docMk/>
            <pc:sldMk cId="2730777750" sldId="260"/>
            <ac:picMk id="5" creationId="{50706CCF-9AA5-4184-868A-01456C226049}"/>
          </ac:picMkLst>
        </pc:picChg>
      </pc:sldChg>
      <pc:sldChg chg="addSp delSp modSp">
        <pc:chgData name="Demo" userId="S::demo@globalskillsinitiative.onmicrosoft.com::4d433688-84ed-4126-9f2e-04e7bb74fbf5" providerId="AD" clId="Web-{BB5FAC3B-5C7B-7798-D7B3-4393BC8F0E81}" dt="2022-03-16T16:31:07.106" v="29" actId="20577"/>
        <pc:sldMkLst>
          <pc:docMk/>
          <pc:sldMk cId="175675214" sldId="261"/>
        </pc:sldMkLst>
        <pc:spChg chg="del">
          <ac:chgData name="Demo" userId="S::demo@globalskillsinitiative.onmicrosoft.com::4d433688-84ed-4126-9f2e-04e7bb74fbf5" providerId="AD" clId="Web-{BB5FAC3B-5C7B-7798-D7B3-4393BC8F0E81}" dt="2022-03-16T16:30:21.058" v="15"/>
          <ac:spMkLst>
            <pc:docMk/>
            <pc:sldMk cId="175675214" sldId="261"/>
            <ac:spMk id="13" creationId="{A9FFD5D2-4D3B-4BB3-BE98-8BAA4F96506D}"/>
          </ac:spMkLst>
        </pc:spChg>
        <pc:graphicFrameChg chg="add mod ord modGraphic">
          <ac:chgData name="Demo" userId="S::demo@globalskillsinitiative.onmicrosoft.com::4d433688-84ed-4126-9f2e-04e7bb74fbf5" providerId="AD" clId="Web-{BB5FAC3B-5C7B-7798-D7B3-4393BC8F0E81}" dt="2022-03-16T16:31:07.106" v="29" actId="20577"/>
          <ac:graphicFrameMkLst>
            <pc:docMk/>
            <pc:sldMk cId="175675214" sldId="261"/>
            <ac:graphicFrameMk id="3" creationId="{FD7EC2DD-5224-4B8D-91B7-947E8F36E0E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Appreciating Our Clients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11A07-3533-488A-97A7-437190179115}"/>
              </a:ext>
            </a:extLst>
          </p:cNvPr>
          <p:cNvSpPr/>
          <p:nvPr/>
        </p:nvSpPr>
        <p:spPr>
          <a:xfrm flipV="1">
            <a:off x="3532094" y="4397188"/>
            <a:ext cx="5127811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Welcome</a:t>
            </a:r>
          </a:p>
          <a:p>
            <a:r>
              <a:rPr lang="en-US" dirty="0">
                <a:cs typeface="Calibri"/>
              </a:rPr>
              <a:t>Keynote Address – CEO</a:t>
            </a:r>
          </a:p>
          <a:p>
            <a:r>
              <a:rPr lang="en-US" dirty="0">
                <a:cs typeface="Calibri"/>
              </a:rPr>
              <a:t>Schedule breakdown – Director of Customer Success</a:t>
            </a:r>
          </a:p>
          <a:p>
            <a:r>
              <a:rPr lang="en-US" dirty="0">
                <a:cs typeface="Calibri"/>
              </a:rPr>
              <a:t>Break</a:t>
            </a:r>
          </a:p>
          <a:p>
            <a:r>
              <a:rPr lang="en-US" dirty="0">
                <a:cs typeface="Calibri"/>
              </a:rPr>
              <a:t>First Session</a:t>
            </a:r>
          </a:p>
          <a:p>
            <a:r>
              <a:rPr lang="en-US" dirty="0">
                <a:cs typeface="Calibri"/>
              </a:rPr>
              <a:t>Second Session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8B16-6281-4035-89B1-F092D6B4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Appreciate our clients</a:t>
            </a:r>
          </a:p>
          <a:p>
            <a:r>
              <a:rPr lang="en-US" dirty="0">
                <a:cs typeface="Calibri"/>
              </a:rPr>
              <a:t>Build stronger relationships with our clients</a:t>
            </a:r>
          </a:p>
          <a:p>
            <a:r>
              <a:rPr lang="en-US" dirty="0">
                <a:cs typeface="Calibri"/>
              </a:rPr>
              <a:t>Connect stakeholders to bigger investors</a:t>
            </a:r>
          </a:p>
          <a:p>
            <a:r>
              <a:rPr lang="en-US" dirty="0">
                <a:cs typeface="Calibri"/>
              </a:rPr>
              <a:t>Allow for feedback via questionnaire</a:t>
            </a:r>
          </a:p>
          <a:p>
            <a:r>
              <a:rPr lang="en-US" dirty="0">
                <a:cs typeface="Calibri"/>
              </a:rPr>
              <a:t>Host raffle for our nonprofit partner – Youth of America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3FC6-D961-4B23-B792-707E03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Event Attendees</a:t>
            </a:r>
          </a:p>
          <a:p>
            <a:pPr lvl="1"/>
            <a:r>
              <a:rPr lang="en-US" dirty="0">
                <a:cs typeface="Calibri"/>
              </a:rPr>
              <a:t>Invitations</a:t>
            </a:r>
          </a:p>
          <a:p>
            <a:r>
              <a:rPr lang="en-US" dirty="0">
                <a:cs typeface="Calibri"/>
              </a:rPr>
              <a:t>Virtual or in person</a:t>
            </a:r>
          </a:p>
          <a:p>
            <a:pPr lvl="1"/>
            <a:r>
              <a:rPr lang="en-US" dirty="0">
                <a:cs typeface="Calibri"/>
              </a:rPr>
              <a:t>Cost differences</a:t>
            </a:r>
          </a:p>
          <a:p>
            <a:pPr lvl="1"/>
            <a:r>
              <a:rPr lang="en-US" dirty="0">
                <a:cs typeface="Calibri"/>
              </a:rPr>
              <a:t>Varying needs</a:t>
            </a:r>
          </a:p>
          <a:p>
            <a:r>
              <a:rPr lang="en-US" dirty="0">
                <a:cs typeface="Calibri"/>
              </a:rPr>
              <a:t>Session leads</a:t>
            </a:r>
          </a:p>
          <a:p>
            <a:r>
              <a:rPr lang="en-US" dirty="0">
                <a:cs typeface="Calibri"/>
              </a:rPr>
              <a:t>Breakout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EB4C-F2E4-4BEF-AF31-2909B9D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Guests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Head of Social at Stackers</a:t>
            </a:r>
          </a:p>
          <a:p>
            <a:r>
              <a:rPr lang="en-US" dirty="0">
                <a:cs typeface="Calibri"/>
              </a:rPr>
              <a:t>DEI Manager at Contoso</a:t>
            </a:r>
          </a:p>
          <a:p>
            <a:r>
              <a:rPr lang="en-US" dirty="0">
                <a:cs typeface="Calibri"/>
              </a:rPr>
              <a:t>Client appointed Communication Lead</a:t>
            </a:r>
          </a:p>
          <a:p>
            <a:r>
              <a:rPr lang="en-US" dirty="0">
                <a:cs typeface="Calibri"/>
              </a:rPr>
              <a:t>Survey Wiz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67FF-D98F-492F-B7DC-729EB35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52A-C61C-49D6-8C64-888AD31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7A7-CBDA-4D88-9E66-0B74C7A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EB5F-6F77-46B3-A7BA-6299A80A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FDB-7D8F-4F92-8EFA-B3C892E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Feedback Conversation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BBC925B-86D9-61AD-7ECF-9CDB2F9A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3ECE-F93C-4751-8A1C-2A7F201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f4ac68-5d46-4b7d-8cf7-0cc4dccaf745">
      <UserInfo>
        <DisplayName/>
        <AccountId xsi:nil="true"/>
        <AccountType/>
      </UserInfo>
    </SharedWithUsers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6402371-C123-40CF-B708-736BA7803A57}"/>
</file>

<file path=customXml/itemProps2.xml><?xml version="1.0" encoding="utf-8"?>
<ds:datastoreItem xmlns:ds="http://schemas.openxmlformats.org/officeDocument/2006/customXml" ds:itemID="{033D7BDD-1102-4AA0-9CF4-85DA5342AA3C}"/>
</file>

<file path=customXml/itemProps3.xml><?xml version="1.0" encoding="utf-8"?>
<ds:datastoreItem xmlns:ds="http://schemas.openxmlformats.org/officeDocument/2006/customXml" ds:itemID="{8AA9DCE4-1A7D-414C-8BCF-59E68CFA84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Customer Event</vt:lpstr>
      <vt:lpstr>Agenda</vt:lpstr>
      <vt:lpstr>Purpose</vt:lpstr>
      <vt:lpstr>Logistics</vt:lpstr>
      <vt:lpstr>Special Guests</vt:lpstr>
      <vt:lpstr>Event Data</vt:lpstr>
      <vt:lpstr>Feedback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dcterms:created xsi:type="dcterms:W3CDTF">2022-03-07T15:56:41Z</dcterms:created>
  <dcterms:modified xsi:type="dcterms:W3CDTF">2022-03-24T14:39:35Z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