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E181ED-73BD-41AC-88D9-A1B3E59452D7}" v="2" dt="2022-09-28T14:08:55.2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9" autoAdjust="0"/>
    <p:restoredTop sz="94660"/>
  </p:normalViewPr>
  <p:slideViewPr>
    <p:cSldViewPr snapToGrid="0">
      <p:cViewPr>
        <p:scale>
          <a:sx n="125" d="100"/>
          <a:sy n="125" d="100"/>
        </p:scale>
        <p:origin x="3840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9F96C-C796-2C4A-808D-069CCD207F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E32A32-6695-AD1D-C5AA-23F03B2807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B989D-48A6-6375-625A-C72CE7348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9A4A7-A5C3-4647-9CAC-48940B1249A6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5C25B-3F71-673B-E742-4C9E3D174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D5B9E-4526-C024-3C79-B9F9C6150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085C8-933A-4CE6-80E3-1F8C5563A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3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D9DDC-0222-5572-68AB-13A160A9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B02D6B-B63E-374C-E53C-147968016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7E47B-0287-E576-F316-226008E3B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9A4A7-A5C3-4647-9CAC-48940B1249A6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0B3FF-7A45-8339-0F8B-A2698941C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5EB18-F760-4F04-8B9F-960B0F18B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085C8-933A-4CE6-80E3-1F8C5563A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7120DC-1A89-DDC9-ECF8-6498FBDDC3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610EFB-734B-F8D8-1AD8-4D39DE12CC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CACF2-8767-61D2-9717-67453C833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9A4A7-A5C3-4647-9CAC-48940B1249A6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E4E36-696C-A724-B745-321B531AF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A55F0-4435-20F5-CBE2-7E3F09503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085C8-933A-4CE6-80E3-1F8C5563A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446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EC182-3FBF-992E-FA81-7923B728E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FF425-F16E-450B-68B4-0ACA5CB71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DCA98-113A-A4C9-F7F8-8E6B90EB1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9A4A7-A5C3-4647-9CAC-48940B1249A6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B0272-3FF1-1274-0395-92E26E142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39D97-FEB1-0000-2265-2ACB3FB8A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085C8-933A-4CE6-80E3-1F8C5563A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398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BBB40-A69C-775F-3988-4F40DCB7C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D41DF-D607-A228-BB0B-F3A44F97D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4AE68-C5DB-F363-497B-6B60BC3F4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9A4A7-A5C3-4647-9CAC-48940B1249A6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1D85B-0FFE-FD58-AAE6-03F2D5048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317E7-31CF-95D5-7670-6EF360CC8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085C8-933A-4CE6-80E3-1F8C5563A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85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DEAE5-E8D3-3689-893A-E174F8E41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922A5-CA26-1A17-510E-F49CFBE0CF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DAA995-6A3C-AFB3-95EB-AA4237FE0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78D6E1-2107-2DD4-742C-55C58CFFD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9A4A7-A5C3-4647-9CAC-48940B1249A6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B9059F-1312-281D-B863-4C0313F58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F4C73-150A-2F31-EC62-145598459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085C8-933A-4CE6-80E3-1F8C5563A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534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DF353-373C-085E-9E58-FB89EC39D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C4E16-A179-48B0-AF82-AB61B04E0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1FF3F-D10B-DE8C-4415-4E01554C5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D6B440-8B67-A551-D041-2D0D721B15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34CAEF-B75E-99F2-FB84-FE9A21276C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81A985-5E74-C635-080E-C9F128DBE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9A4A7-A5C3-4647-9CAC-48940B1249A6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7428C4-0C21-BEEF-6839-9E365FEC4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68FED4-3AB4-4565-8326-DBB9ACBDD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085C8-933A-4CE6-80E3-1F8C5563A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08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AF23E-CD7D-F6BB-953F-C93B76EBC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0E80D1-FB2C-6120-2F92-A751FC699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9A4A7-A5C3-4647-9CAC-48940B1249A6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BB172A-56D2-2945-00E6-064FDCE4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6307E4-36DA-5983-6C9B-40637B4CE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085C8-933A-4CE6-80E3-1F8C5563A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11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2648FA-7DBB-B2C9-B47C-467AD73F0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9A4A7-A5C3-4647-9CAC-48940B1249A6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4A8DDB-76C2-0D61-7796-644083483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6BB65-8483-AE5F-3EB0-FCDAD82FB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085C8-933A-4CE6-80E3-1F8C5563A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17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4A01B-25B0-CEBC-D8BD-D84EF6ADB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4F38D-6938-27CF-86B5-4AD11DAC6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DF3B88-78D8-098E-3A22-DF23C0F88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FF68D4-A1BA-BA23-0E98-B870DEF99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9A4A7-A5C3-4647-9CAC-48940B1249A6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CC9D7-AF97-7B19-1232-5DBBBED12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57964-7432-94EB-FF85-62BEB1718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085C8-933A-4CE6-80E3-1F8C5563A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0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F395C-11DB-D1C5-C03F-156E84374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6F12C6-6001-869F-C67C-D1432837AF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7FA1C8-6990-ADED-014B-E17F6D95C0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880601-99E0-74DB-79A8-02BFA4ECF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9A4A7-A5C3-4647-9CAC-48940B1249A6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37C15-5139-E15E-F476-8A796553B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4D62D3-A3AE-4F3C-3EDD-0B209E434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085C8-933A-4CE6-80E3-1F8C5563A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21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905FB7-19D3-4BD2-1085-5EB8312E7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9B767-B279-1C87-212F-0402435DE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920E8-743E-6540-8637-81E4CFEF15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9A4A7-A5C3-4647-9CAC-48940B1249A6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B9372-BE79-9CFB-2B0F-37A66F9C3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A2FE0-3308-4216-6322-0747A676E0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085C8-933A-4CE6-80E3-1F8C5563A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5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373CCB7-516E-4745-B63D-1CE7B495B79C}"/>
              </a:ext>
            </a:extLst>
          </p:cNvPr>
          <p:cNvGrpSpPr/>
          <p:nvPr/>
        </p:nvGrpSpPr>
        <p:grpSpPr>
          <a:xfrm>
            <a:off x="2370136" y="1392301"/>
            <a:ext cx="7451727" cy="1896923"/>
            <a:chOff x="2370136" y="1392301"/>
            <a:chExt cx="7451727" cy="1896923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5F21AE3-4052-E9E4-8F69-4B3F156274EC}"/>
                </a:ext>
              </a:extLst>
            </p:cNvPr>
            <p:cNvGrpSpPr/>
            <p:nvPr/>
          </p:nvGrpSpPr>
          <p:grpSpPr>
            <a:xfrm>
              <a:off x="2370136" y="1392301"/>
              <a:ext cx="7451727" cy="1896923"/>
              <a:chOff x="2298607" y="1399425"/>
              <a:chExt cx="7451727" cy="1896923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64C6434-137D-812C-ACDA-AC8C5D457DCB}"/>
                  </a:ext>
                </a:extLst>
              </p:cNvPr>
              <p:cNvGrpSpPr/>
              <p:nvPr/>
            </p:nvGrpSpPr>
            <p:grpSpPr>
              <a:xfrm>
                <a:off x="2342756" y="1399425"/>
                <a:ext cx="7019925" cy="1641452"/>
                <a:chOff x="2342756" y="1399425"/>
                <a:chExt cx="7019925" cy="1641452"/>
              </a:xfrm>
            </p:grpSpPr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C3A9B573-B4CB-3120-C1E1-AFE306615B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342756" y="2012177"/>
                  <a:ext cx="7019925" cy="1028700"/>
                </a:xfrm>
                <a:prstGeom prst="rect">
                  <a:avLst/>
                </a:prstGeom>
              </p:spPr>
            </p:pic>
            <p:sp>
              <p:nvSpPr>
                <p:cNvPr id="7" name="Right Brace 6">
                  <a:extLst>
                    <a:ext uri="{FF2B5EF4-FFF2-40B4-BE49-F238E27FC236}">
                      <a16:creationId xmlns:a16="http://schemas.microsoft.com/office/drawing/2014/main" id="{5A0CE1A3-FDBA-FEA1-EF54-A08264118A4E}"/>
                    </a:ext>
                  </a:extLst>
                </p:cNvPr>
                <p:cNvSpPr/>
                <p:nvPr/>
              </p:nvSpPr>
              <p:spPr>
                <a:xfrm rot="16200000">
                  <a:off x="6833786" y="-157267"/>
                  <a:ext cx="324558" cy="4176608"/>
                </a:xfrm>
                <a:prstGeom prst="rightBrace">
                  <a:avLst/>
                </a:prstGeom>
                <a:ln w="34925"/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ight Brace 8">
                  <a:extLst>
                    <a:ext uri="{FF2B5EF4-FFF2-40B4-BE49-F238E27FC236}">
                      <a16:creationId xmlns:a16="http://schemas.microsoft.com/office/drawing/2014/main" id="{7F2EC3AD-F820-73E8-960E-8EFAB3DE9DD4}"/>
                    </a:ext>
                  </a:extLst>
                </p:cNvPr>
                <p:cNvSpPr/>
                <p:nvPr/>
              </p:nvSpPr>
              <p:spPr>
                <a:xfrm rot="16200000">
                  <a:off x="3121166" y="990349"/>
                  <a:ext cx="324558" cy="1881375"/>
                </a:xfrm>
                <a:prstGeom prst="rightBrace">
                  <a:avLst/>
                </a:prstGeom>
                <a:ln w="34925"/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640EB2B-B724-5646-1075-D91053CD9C09}"/>
                    </a:ext>
                  </a:extLst>
                </p:cNvPr>
                <p:cNvSpPr txBox="1"/>
                <p:nvPr/>
              </p:nvSpPr>
              <p:spPr>
                <a:xfrm>
                  <a:off x="2497043" y="1401565"/>
                  <a:ext cx="15728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accent2"/>
                      </a:solidFill>
                    </a:rPr>
                    <a:t>Target speaker</a:t>
                  </a: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98C0A61-7FC9-51A9-72E3-40E94CF679A1}"/>
                    </a:ext>
                  </a:extLst>
                </p:cNvPr>
                <p:cNvSpPr txBox="1"/>
                <p:nvPr/>
              </p:nvSpPr>
              <p:spPr>
                <a:xfrm>
                  <a:off x="5859920" y="1399425"/>
                  <a:ext cx="21079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accent2"/>
                      </a:solidFill>
                    </a:rPr>
                    <a:t>Judgement segment</a:t>
                  </a:r>
                </a:p>
              </p:txBody>
            </p:sp>
          </p:grpSp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E4851E7D-C309-5138-61D1-2ACE636E05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98607" y="2820023"/>
                <a:ext cx="7108221" cy="476325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C0F9506-BAC1-60F2-2EFB-18C3B690380E}"/>
                  </a:ext>
                </a:extLst>
              </p:cNvPr>
              <p:cNvSpPr txBox="1"/>
              <p:nvPr/>
            </p:nvSpPr>
            <p:spPr>
              <a:xfrm>
                <a:off x="9330026" y="2963921"/>
                <a:ext cx="4203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dirty="0"/>
                  <a:t>sec</a:t>
                </a:r>
                <a:endParaRPr lang="en-US" dirty="0"/>
              </a:p>
            </p:txBody>
          </p:sp>
        </p:grp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6035956-85BA-749E-F206-861513D44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82404" y="2352638"/>
              <a:ext cx="672857" cy="371527"/>
            </a:xfrm>
            <a:prstGeom prst="rect">
              <a:avLst/>
            </a:prstGeom>
          </p:spPr>
        </p:pic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78468CF1-D852-FC6F-C038-8A55F5CB635D}"/>
                </a:ext>
              </a:extLst>
            </p:cNvPr>
            <p:cNvSpPr/>
            <p:nvPr/>
          </p:nvSpPr>
          <p:spPr>
            <a:xfrm rot="16200000">
              <a:off x="4463185" y="1879363"/>
              <a:ext cx="324558" cy="659600"/>
            </a:xfrm>
            <a:prstGeom prst="rightBrace">
              <a:avLst/>
            </a:prstGeom>
            <a:ln w="34925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E5BFC36-AB40-0858-A6C1-CC0D919D6DB2}"/>
                </a:ext>
              </a:extLst>
            </p:cNvPr>
            <p:cNvSpPr txBox="1"/>
            <p:nvPr/>
          </p:nvSpPr>
          <p:spPr>
            <a:xfrm>
              <a:off x="4298675" y="1420869"/>
              <a:ext cx="662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beep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A0DA7F0-B312-21BA-3D21-317442E3743B}"/>
                </a:ext>
              </a:extLst>
            </p:cNvPr>
            <p:cNvCxnSpPr>
              <a:stCxn id="4" idx="1"/>
              <a:endCxn id="6" idx="2"/>
            </p:cNvCxnSpPr>
            <p:nvPr/>
          </p:nvCxnSpPr>
          <p:spPr>
            <a:xfrm flipV="1">
              <a:off x="4625464" y="1790201"/>
              <a:ext cx="4392" cy="256683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1594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Babak Naderi</dc:creator>
  <cp:lastModifiedBy>Babak Naderi</cp:lastModifiedBy>
  <cp:revision>2</cp:revision>
  <dcterms:created xsi:type="dcterms:W3CDTF">2022-09-22T16:19:52Z</dcterms:created>
  <dcterms:modified xsi:type="dcterms:W3CDTF">2022-09-28T14:11:36Z</dcterms:modified>
</cp:coreProperties>
</file>