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076138479" r:id="rId5"/>
    <p:sldId id="2076138423" r:id="rId6"/>
    <p:sldId id="2076138478" r:id="rId7"/>
    <p:sldId id="2076138345" r:id="rId8"/>
    <p:sldId id="2076138467" r:id="rId9"/>
    <p:sldId id="2076138469" r:id="rId10"/>
    <p:sldId id="2076138470" r:id="rId11"/>
    <p:sldId id="2076138471" r:id="rId12"/>
    <p:sldId id="2076138472" r:id="rId13"/>
    <p:sldId id="2076138475" r:id="rId14"/>
    <p:sldId id="2076138476" r:id="rId15"/>
    <p:sldId id="2076138474" r:id="rId16"/>
    <p:sldId id="2146846235" r:id="rId17"/>
    <p:sldId id="20761384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BD9165F9-768D-4536-B0EE-D466390B0499}">
          <p14:sldIdLst>
            <p14:sldId id="2076138479"/>
          </p14:sldIdLst>
        </p14:section>
        <p14:section name="Overview" id="{43D5416D-5975-4BB5-9836-36E34815C75C}">
          <p14:sldIdLst>
            <p14:sldId id="2076138423"/>
            <p14:sldId id="2076138478"/>
          </p14:sldIdLst>
        </p14:section>
        <p14:section name="Employee App" id="{765149D9-86D7-49A7-A740-487640DD0F50}">
          <p14:sldIdLst>
            <p14:sldId id="2076138345"/>
          </p14:sldIdLst>
        </p14:section>
        <p14:section name="HSO App" id="{22B43CB9-9F37-4A07-B69A-043B61422263}">
          <p14:sldIdLst>
            <p14:sldId id="2076138467"/>
          </p14:sldIdLst>
        </p14:section>
        <p14:section name="Facility App" id="{29882ACD-6AD0-4DF6-AD46-74DD14318B06}">
          <p14:sldIdLst>
            <p14:sldId id="2076138469"/>
            <p14:sldId id="2076138470"/>
            <p14:sldId id="2076138471"/>
          </p14:sldIdLst>
        </p14:section>
        <p14:section name="Env. Var" id="{6D4BA377-5A40-4CB7-9653-B4FA0B4268ED}">
          <p14:sldIdLst>
            <p14:sldId id="2076138472"/>
            <p14:sldId id="2076138475"/>
            <p14:sldId id="2076138476"/>
          </p14:sldIdLst>
        </p14:section>
        <p14:section name="Power BI" id="{E93C21F5-971C-45DB-99AF-08E3F065A205}">
          <p14:sldIdLst>
            <p14:sldId id="2076138474"/>
          </p14:sldIdLst>
        </p14:section>
        <p14:section name="Feedback" id="{5C472ADE-A097-4E70-AFC4-D253050CB3DB}">
          <p14:sldIdLst>
            <p14:sldId id="2146846235"/>
          </p14:sldIdLst>
        </p14:section>
        <p14:section name="End" id="{7F551DB2-53D9-4F81-A217-D633EA6C1E40}">
          <p14:sldIdLst>
            <p14:sldId id="20761384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FF9966"/>
    <a:srgbClr val="00B294"/>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CD9908-2D7A-4BD8-945D-1C47944F650C}" v="271" dt="2021-04-23T18:23:59.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56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ine Nadeau" userId="2d61a302-c54f-47ee-8b5e-5843e47d1f54" providerId="ADAL" clId="{75CD9908-2D7A-4BD8-945D-1C47944F650C}"/>
    <pc:docChg chg="undo redo custSel mod addSld delSld modSld delSection modSection">
      <pc:chgData name="Karine Nadeau" userId="2d61a302-c54f-47ee-8b5e-5843e47d1f54" providerId="ADAL" clId="{75CD9908-2D7A-4BD8-945D-1C47944F650C}" dt="2021-04-26T15:56:13.580" v="2944"/>
      <pc:docMkLst>
        <pc:docMk/>
      </pc:docMkLst>
      <pc:sldChg chg="addSp delSp modSp del mod">
        <pc:chgData name="Karine Nadeau" userId="2d61a302-c54f-47ee-8b5e-5843e47d1f54" providerId="ADAL" clId="{75CD9908-2D7A-4BD8-945D-1C47944F650C}" dt="2021-04-23T18:15:21.457" v="2928" actId="47"/>
        <pc:sldMkLst>
          <pc:docMk/>
          <pc:sldMk cId="1647071200" sldId="2076138262"/>
        </pc:sldMkLst>
        <pc:spChg chg="add del mod">
          <ac:chgData name="Karine Nadeau" userId="2d61a302-c54f-47ee-8b5e-5843e47d1f54" providerId="ADAL" clId="{75CD9908-2D7A-4BD8-945D-1C47944F650C}" dt="2021-04-20T17:21:00.345" v="2554" actId="478"/>
          <ac:spMkLst>
            <pc:docMk/>
            <pc:sldMk cId="1647071200" sldId="2076138262"/>
            <ac:spMk id="3" creationId="{CDB80017-6383-4B39-B865-0D84B68DAD16}"/>
          </ac:spMkLst>
        </pc:spChg>
        <pc:spChg chg="mod">
          <ac:chgData name="Karine Nadeau" userId="2d61a302-c54f-47ee-8b5e-5843e47d1f54" providerId="ADAL" clId="{75CD9908-2D7A-4BD8-945D-1C47944F650C}" dt="2021-04-20T17:20:56.361" v="2553" actId="20577"/>
          <ac:spMkLst>
            <pc:docMk/>
            <pc:sldMk cId="1647071200" sldId="2076138262"/>
            <ac:spMk id="4" creationId="{00000000-0000-0000-0000-000000000000}"/>
          </ac:spMkLst>
        </pc:spChg>
        <pc:spChg chg="mod">
          <ac:chgData name="Karine Nadeau" userId="2d61a302-c54f-47ee-8b5e-5843e47d1f54" providerId="ADAL" clId="{75CD9908-2D7A-4BD8-945D-1C47944F650C}" dt="2021-04-21T20:47:34.142" v="2667" actId="20577"/>
          <ac:spMkLst>
            <pc:docMk/>
            <pc:sldMk cId="1647071200" sldId="2076138262"/>
            <ac:spMk id="5" creationId="{00000000-0000-0000-0000-000000000000}"/>
          </ac:spMkLst>
        </pc:spChg>
      </pc:sldChg>
      <pc:sldChg chg="addSp delSp modSp mod">
        <pc:chgData name="Karine Nadeau" userId="2d61a302-c54f-47ee-8b5e-5843e47d1f54" providerId="ADAL" clId="{75CD9908-2D7A-4BD8-945D-1C47944F650C}" dt="2021-04-23T18:16:50.762" v="2938" actId="1076"/>
        <pc:sldMkLst>
          <pc:docMk/>
          <pc:sldMk cId="1153377069" sldId="2076138345"/>
        </pc:sldMkLst>
        <pc:spChg chg="add del mod">
          <ac:chgData name="Karine Nadeau" userId="2d61a302-c54f-47ee-8b5e-5843e47d1f54" providerId="ADAL" clId="{75CD9908-2D7A-4BD8-945D-1C47944F650C}" dt="2021-04-20T14:04:05.380" v="531" actId="478"/>
          <ac:spMkLst>
            <pc:docMk/>
            <pc:sldMk cId="1153377069" sldId="2076138345"/>
            <ac:spMk id="6" creationId="{1C67F84C-B858-42A8-856A-AE9D87F69B40}"/>
          </ac:spMkLst>
        </pc:spChg>
        <pc:spChg chg="add mod">
          <ac:chgData name="Karine Nadeau" userId="2d61a302-c54f-47ee-8b5e-5843e47d1f54" providerId="ADAL" clId="{75CD9908-2D7A-4BD8-945D-1C47944F650C}" dt="2021-04-20T14:02:27.656" v="469" actId="20577"/>
          <ac:spMkLst>
            <pc:docMk/>
            <pc:sldMk cId="1153377069" sldId="2076138345"/>
            <ac:spMk id="10" creationId="{2107A5A6-E4C0-4C29-A931-1D9A68727DAC}"/>
          </ac:spMkLst>
        </pc:spChg>
        <pc:spChg chg="add mod">
          <ac:chgData name="Karine Nadeau" userId="2d61a302-c54f-47ee-8b5e-5843e47d1f54" providerId="ADAL" clId="{75CD9908-2D7A-4BD8-945D-1C47944F650C}" dt="2021-04-20T14:02:40.992" v="486" actId="1038"/>
          <ac:spMkLst>
            <pc:docMk/>
            <pc:sldMk cId="1153377069" sldId="2076138345"/>
            <ac:spMk id="11" creationId="{5013F5E1-6232-446A-9FA7-D5C528EDFE21}"/>
          </ac:spMkLst>
        </pc:spChg>
        <pc:spChg chg="add mod">
          <ac:chgData name="Karine Nadeau" userId="2d61a302-c54f-47ee-8b5e-5843e47d1f54" providerId="ADAL" clId="{75CD9908-2D7A-4BD8-945D-1C47944F650C}" dt="2021-04-21T00:22:42.796" v="2638" actId="20577"/>
          <ac:spMkLst>
            <pc:docMk/>
            <pc:sldMk cId="1153377069" sldId="2076138345"/>
            <ac:spMk id="13" creationId="{59BFF52A-93FE-49B9-9BAF-988447D110F2}"/>
          </ac:spMkLst>
        </pc:spChg>
        <pc:spChg chg="add mod">
          <ac:chgData name="Karine Nadeau" userId="2d61a302-c54f-47ee-8b5e-5843e47d1f54" providerId="ADAL" clId="{75CD9908-2D7A-4BD8-945D-1C47944F650C}" dt="2021-04-23T18:16:50.762" v="2938" actId="1076"/>
          <ac:spMkLst>
            <pc:docMk/>
            <pc:sldMk cId="1153377069" sldId="2076138345"/>
            <ac:spMk id="15" creationId="{8D71BD02-96A2-45BD-9B61-E43691BEEA0A}"/>
          </ac:spMkLst>
        </pc:spChg>
        <pc:spChg chg="add del mod">
          <ac:chgData name="Karine Nadeau" userId="2d61a302-c54f-47ee-8b5e-5843e47d1f54" providerId="ADAL" clId="{75CD9908-2D7A-4BD8-945D-1C47944F650C}" dt="2021-04-20T22:42:09.750" v="2571" actId="478"/>
          <ac:spMkLst>
            <pc:docMk/>
            <pc:sldMk cId="1153377069" sldId="2076138345"/>
            <ac:spMk id="17" creationId="{10913B6E-1E49-4FBF-B808-F85442554283}"/>
          </ac:spMkLst>
        </pc:spChg>
        <pc:spChg chg="add del mod">
          <ac:chgData name="Karine Nadeau" userId="2d61a302-c54f-47ee-8b5e-5843e47d1f54" providerId="ADAL" clId="{75CD9908-2D7A-4BD8-945D-1C47944F650C}" dt="2021-04-20T15:44:30.256" v="2323" actId="478"/>
          <ac:spMkLst>
            <pc:docMk/>
            <pc:sldMk cId="1153377069" sldId="2076138345"/>
            <ac:spMk id="19" creationId="{7C10AE93-18C1-4F2C-AB50-4FD740927FDA}"/>
          </ac:spMkLst>
        </pc:spChg>
        <pc:spChg chg="add mod">
          <ac:chgData name="Karine Nadeau" userId="2d61a302-c54f-47ee-8b5e-5843e47d1f54" providerId="ADAL" clId="{75CD9908-2D7A-4BD8-945D-1C47944F650C}" dt="2021-04-20T22:42:57.574" v="2587" actId="14100"/>
          <ac:spMkLst>
            <pc:docMk/>
            <pc:sldMk cId="1153377069" sldId="2076138345"/>
            <ac:spMk id="21" creationId="{B905A619-8CC4-43CC-818C-15BD89DFDEEF}"/>
          </ac:spMkLst>
        </pc:spChg>
        <pc:spChg chg="add del mod">
          <ac:chgData name="Karine Nadeau" userId="2d61a302-c54f-47ee-8b5e-5843e47d1f54" providerId="ADAL" clId="{75CD9908-2D7A-4BD8-945D-1C47944F650C}" dt="2021-04-20T22:43:03.618" v="2593" actId="1037"/>
          <ac:spMkLst>
            <pc:docMk/>
            <pc:sldMk cId="1153377069" sldId="2076138345"/>
            <ac:spMk id="23" creationId="{32EB6C0D-AF34-47A0-A4E2-360E06C93A9F}"/>
          </ac:spMkLst>
        </pc:spChg>
        <pc:spChg chg="add mod">
          <ac:chgData name="Karine Nadeau" userId="2d61a302-c54f-47ee-8b5e-5843e47d1f54" providerId="ADAL" clId="{75CD9908-2D7A-4BD8-945D-1C47944F650C}" dt="2021-04-20T22:43:13.992" v="2603" actId="1037"/>
          <ac:spMkLst>
            <pc:docMk/>
            <pc:sldMk cId="1153377069" sldId="2076138345"/>
            <ac:spMk id="27" creationId="{116280C9-1142-4766-B86E-8F3DAF200BCB}"/>
          </ac:spMkLst>
        </pc:spChg>
        <pc:picChg chg="add mod">
          <ac:chgData name="Karine Nadeau" userId="2d61a302-c54f-47ee-8b5e-5843e47d1f54" providerId="ADAL" clId="{75CD9908-2D7A-4BD8-945D-1C47944F650C}" dt="2021-04-20T14:02:40.992" v="486" actId="1038"/>
          <ac:picMkLst>
            <pc:docMk/>
            <pc:sldMk cId="1153377069" sldId="2076138345"/>
            <ac:picMk id="3" creationId="{980D173A-9A02-4776-B447-7E1DC99B521B}"/>
          </ac:picMkLst>
        </pc:picChg>
        <pc:picChg chg="add mod">
          <ac:chgData name="Karine Nadeau" userId="2d61a302-c54f-47ee-8b5e-5843e47d1f54" providerId="ADAL" clId="{75CD9908-2D7A-4BD8-945D-1C47944F650C}" dt="2021-04-20T22:42:36.248" v="2584" actId="1036"/>
          <ac:picMkLst>
            <pc:docMk/>
            <pc:sldMk cId="1153377069" sldId="2076138345"/>
            <ac:picMk id="8" creationId="{81446581-48FE-4CC9-BA82-4614CC5D0E00}"/>
          </ac:picMkLst>
        </pc:picChg>
        <pc:picChg chg="add mod modCrop">
          <ac:chgData name="Karine Nadeau" userId="2d61a302-c54f-47ee-8b5e-5843e47d1f54" providerId="ADAL" clId="{75CD9908-2D7A-4BD8-945D-1C47944F650C}" dt="2021-04-20T22:43:45.339" v="2609" actId="732"/>
          <ac:picMkLst>
            <pc:docMk/>
            <pc:sldMk cId="1153377069" sldId="2076138345"/>
            <ac:picMk id="25" creationId="{184D572C-BCB4-4B4B-BEA5-477F4064E0EE}"/>
          </ac:picMkLst>
        </pc:picChg>
        <pc:picChg chg="add mod">
          <ac:chgData name="Karine Nadeau" userId="2d61a302-c54f-47ee-8b5e-5843e47d1f54" providerId="ADAL" clId="{75CD9908-2D7A-4BD8-945D-1C47944F650C}" dt="2021-04-21T00:23:22.160" v="2639" actId="14100"/>
          <ac:picMkLst>
            <pc:docMk/>
            <pc:sldMk cId="1153377069" sldId="2076138345"/>
            <ac:picMk id="29" creationId="{25B021D8-43CF-4A27-BEB8-54868E5F6F44}"/>
          </ac:picMkLst>
        </pc:picChg>
      </pc:sldChg>
      <pc:sldChg chg="modSp mod">
        <pc:chgData name="Karine Nadeau" userId="2d61a302-c54f-47ee-8b5e-5843e47d1f54" providerId="ADAL" clId="{75CD9908-2D7A-4BD8-945D-1C47944F650C}" dt="2021-04-23T17:40:15.055" v="2924" actId="20577"/>
        <pc:sldMkLst>
          <pc:docMk/>
          <pc:sldMk cId="1518936596" sldId="2076138423"/>
        </pc:sldMkLst>
        <pc:spChg chg="mod">
          <ac:chgData name="Karine Nadeau" userId="2d61a302-c54f-47ee-8b5e-5843e47d1f54" providerId="ADAL" clId="{75CD9908-2D7A-4BD8-945D-1C47944F650C}" dt="2021-04-20T17:21:33.391" v="2570" actId="20577"/>
          <ac:spMkLst>
            <pc:docMk/>
            <pc:sldMk cId="1518936596" sldId="2076138423"/>
            <ac:spMk id="2" creationId="{0785BBBC-0401-C947-A93C-BF8B740F8A9F}"/>
          </ac:spMkLst>
        </pc:spChg>
        <pc:spChg chg="mod">
          <ac:chgData name="Karine Nadeau" userId="2d61a302-c54f-47ee-8b5e-5843e47d1f54" providerId="ADAL" clId="{75CD9908-2D7A-4BD8-945D-1C47944F650C}" dt="2021-04-23T17:40:15.055" v="2924" actId="20577"/>
          <ac:spMkLst>
            <pc:docMk/>
            <pc:sldMk cId="1518936596" sldId="2076138423"/>
            <ac:spMk id="3" creationId="{3EEB035E-0E9F-2A45-BC6B-E37355BA4962}"/>
          </ac:spMkLst>
        </pc:spChg>
      </pc:sldChg>
      <pc:sldChg chg="delSp modSp mod">
        <pc:chgData name="Karine Nadeau" userId="2d61a302-c54f-47ee-8b5e-5843e47d1f54" providerId="ADAL" clId="{75CD9908-2D7A-4BD8-945D-1C47944F650C}" dt="2021-04-21T00:26:12.320" v="2665" actId="478"/>
        <pc:sldMkLst>
          <pc:docMk/>
          <pc:sldMk cId="1904956503" sldId="2076138464"/>
        </pc:sldMkLst>
        <pc:spChg chg="del mod">
          <ac:chgData name="Karine Nadeau" userId="2d61a302-c54f-47ee-8b5e-5843e47d1f54" providerId="ADAL" clId="{75CD9908-2D7A-4BD8-945D-1C47944F650C}" dt="2021-04-21T00:26:12.320" v="2665" actId="478"/>
          <ac:spMkLst>
            <pc:docMk/>
            <pc:sldMk cId="1904956503" sldId="2076138464"/>
            <ac:spMk id="2" creationId="{5036172D-0981-6D4F-9F96-321880EB682D}"/>
          </ac:spMkLst>
        </pc:spChg>
      </pc:sldChg>
      <pc:sldChg chg="addSp delSp modSp del mod modShow">
        <pc:chgData name="Karine Nadeau" userId="2d61a302-c54f-47ee-8b5e-5843e47d1f54" providerId="ADAL" clId="{75CD9908-2D7A-4BD8-945D-1C47944F650C}" dt="2021-04-20T16:02:23.508" v="2532" actId="47"/>
        <pc:sldMkLst>
          <pc:docMk/>
          <pc:sldMk cId="3481000760" sldId="2076138465"/>
        </pc:sldMkLst>
        <pc:spChg chg="add del">
          <ac:chgData name="Karine Nadeau" userId="2d61a302-c54f-47ee-8b5e-5843e47d1f54" providerId="ADAL" clId="{75CD9908-2D7A-4BD8-945D-1C47944F650C}" dt="2021-04-20T14:03:25.602" v="517" actId="478"/>
          <ac:spMkLst>
            <pc:docMk/>
            <pc:sldMk cId="3481000760" sldId="2076138465"/>
            <ac:spMk id="2" creationId="{8F07D09B-77B5-45B5-AA92-FE27D9109DB5}"/>
          </ac:spMkLst>
        </pc:spChg>
        <pc:spChg chg="add mod">
          <ac:chgData name="Karine Nadeau" userId="2d61a302-c54f-47ee-8b5e-5843e47d1f54" providerId="ADAL" clId="{75CD9908-2D7A-4BD8-945D-1C47944F650C}" dt="2021-04-20T14:05:52.091" v="615" actId="207"/>
          <ac:spMkLst>
            <pc:docMk/>
            <pc:sldMk cId="3481000760" sldId="2076138465"/>
            <ac:spMk id="3" creationId="{0414D0C4-4615-4DFF-AD33-FE44936BC76D}"/>
          </ac:spMkLst>
        </pc:spChg>
        <pc:spChg chg="mod">
          <ac:chgData name="Karine Nadeau" userId="2d61a302-c54f-47ee-8b5e-5843e47d1f54" providerId="ADAL" clId="{75CD9908-2D7A-4BD8-945D-1C47944F650C}" dt="2021-04-20T14:03:48.801" v="528" actId="552"/>
          <ac:spMkLst>
            <pc:docMk/>
            <pc:sldMk cId="3481000760" sldId="2076138465"/>
            <ac:spMk id="5" creationId="{7C1F1ACC-0F6F-E14B-95A7-474C2E641EA7}"/>
          </ac:spMkLst>
        </pc:spChg>
      </pc:sldChg>
      <pc:sldChg chg="addSp delSp modSp del mod modShow">
        <pc:chgData name="Karine Nadeau" userId="2d61a302-c54f-47ee-8b5e-5843e47d1f54" providerId="ADAL" clId="{75CD9908-2D7A-4BD8-945D-1C47944F650C}" dt="2021-04-20T16:02:23.508" v="2532" actId="47"/>
        <pc:sldMkLst>
          <pc:docMk/>
          <pc:sldMk cId="1448726552" sldId="2076138466"/>
        </pc:sldMkLst>
        <pc:spChg chg="add del">
          <ac:chgData name="Karine Nadeau" userId="2d61a302-c54f-47ee-8b5e-5843e47d1f54" providerId="ADAL" clId="{75CD9908-2D7A-4BD8-945D-1C47944F650C}" dt="2021-04-20T14:05:56.666" v="616" actId="478"/>
          <ac:spMkLst>
            <pc:docMk/>
            <pc:sldMk cId="1448726552" sldId="2076138466"/>
            <ac:spMk id="2" creationId="{792FFB18-F697-488F-BB6C-19E48DB37675}"/>
          </ac:spMkLst>
        </pc:spChg>
        <pc:spChg chg="add del">
          <ac:chgData name="Karine Nadeau" userId="2d61a302-c54f-47ee-8b5e-5843e47d1f54" providerId="ADAL" clId="{75CD9908-2D7A-4BD8-945D-1C47944F650C}" dt="2021-04-20T14:06:06.306" v="618" actId="478"/>
          <ac:spMkLst>
            <pc:docMk/>
            <pc:sldMk cId="1448726552" sldId="2076138466"/>
            <ac:spMk id="3" creationId="{B1F7448A-16BB-4162-999C-375BEE60CAD5}"/>
          </ac:spMkLst>
        </pc:spChg>
        <pc:spChg chg="add mod">
          <ac:chgData name="Karine Nadeau" userId="2d61a302-c54f-47ee-8b5e-5843e47d1f54" providerId="ADAL" clId="{75CD9908-2D7A-4BD8-945D-1C47944F650C}" dt="2021-04-20T14:06:28.986" v="655" actId="20577"/>
          <ac:spMkLst>
            <pc:docMk/>
            <pc:sldMk cId="1448726552" sldId="2076138466"/>
            <ac:spMk id="9" creationId="{AB8FBB9A-1DCF-4D3A-A256-709170146964}"/>
          </ac:spMkLst>
        </pc:spChg>
      </pc:sldChg>
      <pc:sldChg chg="addSp modSp mod">
        <pc:chgData name="Karine Nadeau" userId="2d61a302-c54f-47ee-8b5e-5843e47d1f54" providerId="ADAL" clId="{75CD9908-2D7A-4BD8-945D-1C47944F650C}" dt="2021-04-21T00:23:44.747" v="2655" actId="20577"/>
        <pc:sldMkLst>
          <pc:docMk/>
          <pc:sldMk cId="1494756053" sldId="2076138467"/>
        </pc:sldMkLst>
        <pc:spChg chg="add mod">
          <ac:chgData name="Karine Nadeau" userId="2d61a302-c54f-47ee-8b5e-5843e47d1f54" providerId="ADAL" clId="{75CD9908-2D7A-4BD8-945D-1C47944F650C}" dt="2021-04-20T14:07:56.474" v="666" actId="14100"/>
          <ac:spMkLst>
            <pc:docMk/>
            <pc:sldMk cId="1494756053" sldId="2076138467"/>
            <ac:spMk id="7" creationId="{E268C555-FC89-407F-B1EB-CAC3378B8C64}"/>
          </ac:spMkLst>
        </pc:spChg>
        <pc:spChg chg="add mod">
          <ac:chgData name="Karine Nadeau" userId="2d61a302-c54f-47ee-8b5e-5843e47d1f54" providerId="ADAL" clId="{75CD9908-2D7A-4BD8-945D-1C47944F650C}" dt="2021-04-21T00:23:44.747" v="2655" actId="20577"/>
          <ac:spMkLst>
            <pc:docMk/>
            <pc:sldMk cId="1494756053" sldId="2076138467"/>
            <ac:spMk id="9" creationId="{0DA3D6A9-5E97-4727-94DB-E72AF2B24BB5}"/>
          </ac:spMkLst>
        </pc:spChg>
        <pc:spChg chg="add mod">
          <ac:chgData name="Karine Nadeau" userId="2d61a302-c54f-47ee-8b5e-5843e47d1f54" providerId="ADAL" clId="{75CD9908-2D7A-4BD8-945D-1C47944F650C}" dt="2021-04-20T15:45:41.001" v="2359" actId="1036"/>
          <ac:spMkLst>
            <pc:docMk/>
            <pc:sldMk cId="1494756053" sldId="2076138467"/>
            <ac:spMk id="11" creationId="{3030AA21-A5BD-4654-B5D9-E2CD154E5819}"/>
          </ac:spMkLst>
        </pc:spChg>
        <pc:picChg chg="add mod modCrop">
          <ac:chgData name="Karine Nadeau" userId="2d61a302-c54f-47ee-8b5e-5843e47d1f54" providerId="ADAL" clId="{75CD9908-2D7A-4BD8-945D-1C47944F650C}" dt="2021-04-20T14:08:00.012" v="669" actId="1036"/>
          <ac:picMkLst>
            <pc:docMk/>
            <pc:sldMk cId="1494756053" sldId="2076138467"/>
            <ac:picMk id="3" creationId="{C5ED89FD-231D-40E6-802C-9B820B056036}"/>
          </ac:picMkLst>
        </pc:picChg>
      </pc:sldChg>
      <pc:sldChg chg="addSp modSp del mod modShow">
        <pc:chgData name="Karine Nadeau" userId="2d61a302-c54f-47ee-8b5e-5843e47d1f54" providerId="ADAL" clId="{75CD9908-2D7A-4BD8-945D-1C47944F650C}" dt="2021-04-20T16:02:26.380" v="2533" actId="47"/>
        <pc:sldMkLst>
          <pc:docMk/>
          <pc:sldMk cId="3879543136" sldId="2076138468"/>
        </pc:sldMkLst>
        <pc:spChg chg="add mod">
          <ac:chgData name="Karine Nadeau" userId="2d61a302-c54f-47ee-8b5e-5843e47d1f54" providerId="ADAL" clId="{75CD9908-2D7A-4BD8-945D-1C47944F650C}" dt="2021-04-20T14:09:37.423" v="877" actId="20577"/>
          <ac:spMkLst>
            <pc:docMk/>
            <pc:sldMk cId="3879543136" sldId="2076138468"/>
            <ac:spMk id="2" creationId="{B2A1EA05-BA2A-4194-8DB7-ECDC64CF4769}"/>
          </ac:spMkLst>
        </pc:spChg>
        <pc:spChg chg="mod">
          <ac:chgData name="Karine Nadeau" userId="2d61a302-c54f-47ee-8b5e-5843e47d1f54" providerId="ADAL" clId="{75CD9908-2D7A-4BD8-945D-1C47944F650C}" dt="2021-04-20T14:08:53.968" v="775" actId="20577"/>
          <ac:spMkLst>
            <pc:docMk/>
            <pc:sldMk cId="3879543136" sldId="2076138468"/>
            <ac:spMk id="5" creationId="{7C1F1ACC-0F6F-E14B-95A7-474C2E641EA7}"/>
          </ac:spMkLst>
        </pc:spChg>
      </pc:sldChg>
      <pc:sldChg chg="addSp modSp mod">
        <pc:chgData name="Karine Nadeau" userId="2d61a302-c54f-47ee-8b5e-5843e47d1f54" providerId="ADAL" clId="{75CD9908-2D7A-4BD8-945D-1C47944F650C}" dt="2021-04-23T17:29:30.548" v="2740" actId="20577"/>
        <pc:sldMkLst>
          <pc:docMk/>
          <pc:sldMk cId="399974314" sldId="2076138469"/>
        </pc:sldMkLst>
        <pc:spChg chg="add mod">
          <ac:chgData name="Karine Nadeau" userId="2d61a302-c54f-47ee-8b5e-5843e47d1f54" providerId="ADAL" clId="{75CD9908-2D7A-4BD8-945D-1C47944F650C}" dt="2021-04-23T17:29:30.548" v="2740" actId="20577"/>
          <ac:spMkLst>
            <pc:docMk/>
            <pc:sldMk cId="399974314" sldId="2076138469"/>
            <ac:spMk id="2" creationId="{52EEB41C-6805-43B1-8A47-608D19946720}"/>
          </ac:spMkLst>
        </pc:spChg>
        <pc:spChg chg="mod">
          <ac:chgData name="Karine Nadeau" userId="2d61a302-c54f-47ee-8b5e-5843e47d1f54" providerId="ADAL" clId="{75CD9908-2D7A-4BD8-945D-1C47944F650C}" dt="2021-04-23T17:29:10.290" v="2735" actId="20577"/>
          <ac:spMkLst>
            <pc:docMk/>
            <pc:sldMk cId="399974314" sldId="2076138469"/>
            <ac:spMk id="5" creationId="{7C1F1ACC-0F6F-E14B-95A7-474C2E641EA7}"/>
          </ac:spMkLst>
        </pc:spChg>
        <pc:spChg chg="add mod">
          <ac:chgData name="Karine Nadeau" userId="2d61a302-c54f-47ee-8b5e-5843e47d1f54" providerId="ADAL" clId="{75CD9908-2D7A-4BD8-945D-1C47944F650C}" dt="2021-04-20T14:31:07.018" v="1483" actId="1036"/>
          <ac:spMkLst>
            <pc:docMk/>
            <pc:sldMk cId="399974314" sldId="2076138469"/>
            <ac:spMk id="9" creationId="{1FB60218-5CCB-4415-82AB-33249948675A}"/>
          </ac:spMkLst>
        </pc:spChg>
        <pc:picChg chg="add mod modCrop">
          <ac:chgData name="Karine Nadeau" userId="2d61a302-c54f-47ee-8b5e-5843e47d1f54" providerId="ADAL" clId="{75CD9908-2D7A-4BD8-945D-1C47944F650C}" dt="2021-04-20T14:30:57.263" v="1476" actId="1076"/>
          <ac:picMkLst>
            <pc:docMk/>
            <pc:sldMk cId="399974314" sldId="2076138469"/>
            <ac:picMk id="7" creationId="{6D7F9D12-95ED-4ECB-896B-7C64B106E4D9}"/>
          </ac:picMkLst>
        </pc:picChg>
      </pc:sldChg>
      <pc:sldChg chg="addSp modSp mod">
        <pc:chgData name="Karine Nadeau" userId="2d61a302-c54f-47ee-8b5e-5843e47d1f54" providerId="ADAL" clId="{75CD9908-2D7A-4BD8-945D-1C47944F650C}" dt="2021-04-23T17:30:13.526" v="2747" actId="20577"/>
        <pc:sldMkLst>
          <pc:docMk/>
          <pc:sldMk cId="2288550620" sldId="2076138470"/>
        </pc:sldMkLst>
        <pc:spChg chg="add mod">
          <ac:chgData name="Karine Nadeau" userId="2d61a302-c54f-47ee-8b5e-5843e47d1f54" providerId="ADAL" clId="{75CD9908-2D7A-4BD8-945D-1C47944F650C}" dt="2021-04-23T17:30:13.526" v="2747" actId="20577"/>
          <ac:spMkLst>
            <pc:docMk/>
            <pc:sldMk cId="2288550620" sldId="2076138470"/>
            <ac:spMk id="2" creationId="{1CB01BD8-569B-4D7D-8C37-02FD4D113EFC}"/>
          </ac:spMkLst>
        </pc:spChg>
        <pc:spChg chg="mod">
          <ac:chgData name="Karine Nadeau" userId="2d61a302-c54f-47ee-8b5e-5843e47d1f54" providerId="ADAL" clId="{75CD9908-2D7A-4BD8-945D-1C47944F650C}" dt="2021-04-20T14:11:21.462" v="1095" actId="20577"/>
          <ac:spMkLst>
            <pc:docMk/>
            <pc:sldMk cId="2288550620" sldId="2076138470"/>
            <ac:spMk id="5" creationId="{7C1F1ACC-0F6F-E14B-95A7-474C2E641EA7}"/>
          </ac:spMkLst>
        </pc:spChg>
        <pc:spChg chg="add mod">
          <ac:chgData name="Karine Nadeau" userId="2d61a302-c54f-47ee-8b5e-5843e47d1f54" providerId="ADAL" clId="{75CD9908-2D7A-4BD8-945D-1C47944F650C}" dt="2021-04-20T14:13:02.729" v="1240" actId="1076"/>
          <ac:spMkLst>
            <pc:docMk/>
            <pc:sldMk cId="2288550620" sldId="2076138470"/>
            <ac:spMk id="9" creationId="{08638CD7-7EEC-40D5-96FD-24572F48ACFD}"/>
          </ac:spMkLst>
        </pc:spChg>
        <pc:picChg chg="add mod">
          <ac:chgData name="Karine Nadeau" userId="2d61a302-c54f-47ee-8b5e-5843e47d1f54" providerId="ADAL" clId="{75CD9908-2D7A-4BD8-945D-1C47944F650C}" dt="2021-04-20T14:12:50.691" v="1236" actId="208"/>
          <ac:picMkLst>
            <pc:docMk/>
            <pc:sldMk cId="2288550620" sldId="2076138470"/>
            <ac:picMk id="7" creationId="{CE02136A-5B69-49E0-90CD-0DEC3A702DEC}"/>
          </ac:picMkLst>
        </pc:picChg>
      </pc:sldChg>
      <pc:sldChg chg="addSp modSp mod">
        <pc:chgData name="Karine Nadeau" userId="2d61a302-c54f-47ee-8b5e-5843e47d1f54" providerId="ADAL" clId="{75CD9908-2D7A-4BD8-945D-1C47944F650C}" dt="2021-04-23T17:30:40.582" v="2791" actId="6549"/>
        <pc:sldMkLst>
          <pc:docMk/>
          <pc:sldMk cId="172525040" sldId="2076138471"/>
        </pc:sldMkLst>
        <pc:spChg chg="add mod">
          <ac:chgData name="Karine Nadeau" userId="2d61a302-c54f-47ee-8b5e-5843e47d1f54" providerId="ADAL" clId="{75CD9908-2D7A-4BD8-945D-1C47944F650C}" dt="2021-04-20T14:19:23.857" v="1261" actId="14100"/>
          <ac:spMkLst>
            <pc:docMk/>
            <pc:sldMk cId="172525040" sldId="2076138471"/>
            <ac:spMk id="7" creationId="{45480560-E892-425A-932E-F7F32A545580}"/>
          </ac:spMkLst>
        </pc:spChg>
        <pc:spChg chg="add mod">
          <ac:chgData name="Karine Nadeau" userId="2d61a302-c54f-47ee-8b5e-5843e47d1f54" providerId="ADAL" clId="{75CD9908-2D7A-4BD8-945D-1C47944F650C}" dt="2021-04-23T17:30:40.582" v="2791" actId="6549"/>
          <ac:spMkLst>
            <pc:docMk/>
            <pc:sldMk cId="172525040" sldId="2076138471"/>
            <ac:spMk id="9" creationId="{E6D4C502-5AAB-4439-B418-EBD45F2708D7}"/>
          </ac:spMkLst>
        </pc:spChg>
        <pc:picChg chg="add mod">
          <ac:chgData name="Karine Nadeau" userId="2d61a302-c54f-47ee-8b5e-5843e47d1f54" providerId="ADAL" clId="{75CD9908-2D7A-4BD8-945D-1C47944F650C}" dt="2021-04-20T14:19:02.102" v="1247" actId="208"/>
          <ac:picMkLst>
            <pc:docMk/>
            <pc:sldMk cId="172525040" sldId="2076138471"/>
            <ac:picMk id="3" creationId="{42D42639-6F94-4077-A31C-9C9C2F07BB6F}"/>
          </ac:picMkLst>
        </pc:picChg>
      </pc:sldChg>
      <pc:sldChg chg="addSp delSp modSp mod">
        <pc:chgData name="Karine Nadeau" userId="2d61a302-c54f-47ee-8b5e-5843e47d1f54" providerId="ADAL" clId="{75CD9908-2D7A-4BD8-945D-1C47944F650C}" dt="2021-04-20T15:58:58.347" v="2440" actId="20577"/>
        <pc:sldMkLst>
          <pc:docMk/>
          <pc:sldMk cId="2764681700" sldId="2076138472"/>
        </pc:sldMkLst>
        <pc:spChg chg="add mod">
          <ac:chgData name="Karine Nadeau" userId="2d61a302-c54f-47ee-8b5e-5843e47d1f54" providerId="ADAL" clId="{75CD9908-2D7A-4BD8-945D-1C47944F650C}" dt="2021-04-20T14:25:38.863" v="1434" actId="1035"/>
          <ac:spMkLst>
            <pc:docMk/>
            <pc:sldMk cId="2764681700" sldId="2076138472"/>
            <ac:spMk id="3" creationId="{9E2FDB8A-B82A-48DE-B1A0-70C129AD122A}"/>
          </ac:spMkLst>
        </pc:spChg>
        <pc:spChg chg="mod">
          <ac:chgData name="Karine Nadeau" userId="2d61a302-c54f-47ee-8b5e-5843e47d1f54" providerId="ADAL" clId="{75CD9908-2D7A-4BD8-945D-1C47944F650C}" dt="2021-04-20T15:58:41.001" v="2406" actId="20577"/>
          <ac:spMkLst>
            <pc:docMk/>
            <pc:sldMk cId="2764681700" sldId="2076138472"/>
            <ac:spMk id="4" creationId="{C73228B0-32D6-854E-B7F9-B0D8293C6D7A}"/>
          </ac:spMkLst>
        </pc:spChg>
        <pc:spChg chg="mod">
          <ac:chgData name="Karine Nadeau" userId="2d61a302-c54f-47ee-8b5e-5843e47d1f54" providerId="ADAL" clId="{75CD9908-2D7A-4BD8-945D-1C47944F650C}" dt="2021-04-20T15:58:58.347" v="2440" actId="20577"/>
          <ac:spMkLst>
            <pc:docMk/>
            <pc:sldMk cId="2764681700" sldId="2076138472"/>
            <ac:spMk id="5" creationId="{7C1F1ACC-0F6F-E14B-95A7-474C2E641EA7}"/>
          </ac:spMkLst>
        </pc:spChg>
        <pc:spChg chg="add">
          <ac:chgData name="Karine Nadeau" userId="2d61a302-c54f-47ee-8b5e-5843e47d1f54" providerId="ADAL" clId="{75CD9908-2D7A-4BD8-945D-1C47944F650C}" dt="2021-04-20T14:26:14.195" v="1440" actId="22"/>
          <ac:spMkLst>
            <pc:docMk/>
            <pc:sldMk cId="2764681700" sldId="2076138472"/>
            <ac:spMk id="11" creationId="{0D7203E5-8826-4327-A71B-A20C150A9B2E}"/>
          </ac:spMkLst>
        </pc:spChg>
        <pc:spChg chg="add mod">
          <ac:chgData name="Karine Nadeau" userId="2d61a302-c54f-47ee-8b5e-5843e47d1f54" providerId="ADAL" clId="{75CD9908-2D7A-4BD8-945D-1C47944F650C}" dt="2021-04-20T15:58:50.710" v="2432" actId="1036"/>
          <ac:spMkLst>
            <pc:docMk/>
            <pc:sldMk cId="2764681700" sldId="2076138472"/>
            <ac:spMk id="13" creationId="{E263F395-BE31-4700-B8AB-A82EBBB2EAF9}"/>
          </ac:spMkLst>
        </pc:spChg>
        <pc:spChg chg="add del mod">
          <ac:chgData name="Karine Nadeau" userId="2d61a302-c54f-47ee-8b5e-5843e47d1f54" providerId="ADAL" clId="{75CD9908-2D7A-4BD8-945D-1C47944F650C}" dt="2021-04-20T15:39:47.331" v="2060" actId="478"/>
          <ac:spMkLst>
            <pc:docMk/>
            <pc:sldMk cId="2764681700" sldId="2076138472"/>
            <ac:spMk id="15" creationId="{BC258FC7-C2E0-4D48-9096-2A56371A280F}"/>
          </ac:spMkLst>
        </pc:spChg>
        <pc:picChg chg="add">
          <ac:chgData name="Karine Nadeau" userId="2d61a302-c54f-47ee-8b5e-5843e47d1f54" providerId="ADAL" clId="{75CD9908-2D7A-4BD8-945D-1C47944F650C}" dt="2021-04-20T14:25:28.147" v="1415" actId="22"/>
          <ac:picMkLst>
            <pc:docMk/>
            <pc:sldMk cId="2764681700" sldId="2076138472"/>
            <ac:picMk id="2" creationId="{4473EBAF-F6AE-416D-A295-E68DBE9AF851}"/>
          </ac:picMkLst>
        </pc:picChg>
        <pc:picChg chg="add mod">
          <ac:chgData name="Karine Nadeau" userId="2d61a302-c54f-47ee-8b5e-5843e47d1f54" providerId="ADAL" clId="{75CD9908-2D7A-4BD8-945D-1C47944F650C}" dt="2021-04-20T14:26:20.984" v="1451" actId="1036"/>
          <ac:picMkLst>
            <pc:docMk/>
            <pc:sldMk cId="2764681700" sldId="2076138472"/>
            <ac:picMk id="9" creationId="{73B410C4-EEE9-4356-989E-0B7ED2CB0D32}"/>
          </ac:picMkLst>
        </pc:picChg>
      </pc:sldChg>
      <pc:sldChg chg="del">
        <pc:chgData name="Karine Nadeau" userId="2d61a302-c54f-47ee-8b5e-5843e47d1f54" providerId="ADAL" clId="{75CD9908-2D7A-4BD8-945D-1C47944F650C}" dt="2021-04-20T16:02:29.803" v="2534" actId="47"/>
        <pc:sldMkLst>
          <pc:docMk/>
          <pc:sldMk cId="785994772" sldId="2076138473"/>
        </pc:sldMkLst>
      </pc:sldChg>
      <pc:sldChg chg="addSp modSp mod modShow">
        <pc:chgData name="Karine Nadeau" userId="2d61a302-c54f-47ee-8b5e-5843e47d1f54" providerId="ADAL" clId="{75CD9908-2D7A-4BD8-945D-1C47944F650C}" dt="2021-04-23T17:34:01.536" v="2832" actId="20577"/>
        <pc:sldMkLst>
          <pc:docMk/>
          <pc:sldMk cId="2217597383" sldId="2076138474"/>
        </pc:sldMkLst>
        <pc:spChg chg="add mod">
          <ac:chgData name="Karine Nadeau" userId="2d61a302-c54f-47ee-8b5e-5843e47d1f54" providerId="ADAL" clId="{75CD9908-2D7A-4BD8-945D-1C47944F650C}" dt="2021-04-23T17:34:01.536" v="2832" actId="20577"/>
          <ac:spMkLst>
            <pc:docMk/>
            <pc:sldMk cId="2217597383" sldId="2076138474"/>
            <ac:spMk id="3" creationId="{E26AC91D-8307-4448-9A18-C31E444CC7CA}"/>
          </ac:spMkLst>
        </pc:spChg>
        <pc:spChg chg="mod">
          <ac:chgData name="Karine Nadeau" userId="2d61a302-c54f-47ee-8b5e-5843e47d1f54" providerId="ADAL" clId="{75CD9908-2D7A-4BD8-945D-1C47944F650C}" dt="2021-04-20T14:31:35.448" v="1491" actId="14100"/>
          <ac:spMkLst>
            <pc:docMk/>
            <pc:sldMk cId="2217597383" sldId="2076138474"/>
            <ac:spMk id="5" creationId="{7C1F1ACC-0F6F-E14B-95A7-474C2E641EA7}"/>
          </ac:spMkLst>
        </pc:spChg>
        <pc:picChg chg="add mod">
          <ac:chgData name="Karine Nadeau" userId="2d61a302-c54f-47ee-8b5e-5843e47d1f54" providerId="ADAL" clId="{75CD9908-2D7A-4BD8-945D-1C47944F650C}" dt="2021-04-20T14:38:20.306" v="1696" actId="1076"/>
          <ac:picMkLst>
            <pc:docMk/>
            <pc:sldMk cId="2217597383" sldId="2076138474"/>
            <ac:picMk id="2" creationId="{9B08F5EC-CC5E-47B6-AA34-BAECF4071475}"/>
          </ac:picMkLst>
        </pc:picChg>
      </pc:sldChg>
      <pc:sldChg chg="addSp delSp modSp mod">
        <pc:chgData name="Karine Nadeau" userId="2d61a302-c54f-47ee-8b5e-5843e47d1f54" providerId="ADAL" clId="{75CD9908-2D7A-4BD8-945D-1C47944F650C}" dt="2021-04-23T17:31:49.598" v="2804" actId="20577"/>
        <pc:sldMkLst>
          <pc:docMk/>
          <pc:sldMk cId="1929942361" sldId="2076138475"/>
        </pc:sldMkLst>
        <pc:spChg chg="mod">
          <ac:chgData name="Karine Nadeau" userId="2d61a302-c54f-47ee-8b5e-5843e47d1f54" providerId="ADAL" clId="{75CD9908-2D7A-4BD8-945D-1C47944F650C}" dt="2021-04-20T15:59:39.387" v="2471"/>
          <ac:spMkLst>
            <pc:docMk/>
            <pc:sldMk cId="1929942361" sldId="2076138475"/>
            <ac:spMk id="4" creationId="{C73228B0-32D6-854E-B7F9-B0D8293C6D7A}"/>
          </ac:spMkLst>
        </pc:spChg>
        <pc:spChg chg="mod ord">
          <ac:chgData name="Karine Nadeau" userId="2d61a302-c54f-47ee-8b5e-5843e47d1f54" providerId="ADAL" clId="{75CD9908-2D7A-4BD8-945D-1C47944F650C}" dt="2021-04-20T15:59:30.718" v="2470" actId="20577"/>
          <ac:spMkLst>
            <pc:docMk/>
            <pc:sldMk cId="1929942361" sldId="2076138475"/>
            <ac:spMk id="5" creationId="{7C1F1ACC-0F6F-E14B-95A7-474C2E641EA7}"/>
          </ac:spMkLst>
        </pc:spChg>
        <pc:spChg chg="add mod">
          <ac:chgData name="Karine Nadeau" userId="2d61a302-c54f-47ee-8b5e-5843e47d1f54" providerId="ADAL" clId="{75CD9908-2D7A-4BD8-945D-1C47944F650C}" dt="2021-04-20T14:23:47.790" v="1367" actId="1076"/>
          <ac:spMkLst>
            <pc:docMk/>
            <pc:sldMk cId="1929942361" sldId="2076138475"/>
            <ac:spMk id="7" creationId="{BAF540B2-0030-4487-A5DC-72A0E1607F73}"/>
          </ac:spMkLst>
        </pc:spChg>
        <pc:spChg chg="add mod">
          <ac:chgData name="Karine Nadeau" userId="2d61a302-c54f-47ee-8b5e-5843e47d1f54" providerId="ADAL" clId="{75CD9908-2D7A-4BD8-945D-1C47944F650C}" dt="2021-04-20T14:24:56.536" v="1385" actId="1076"/>
          <ac:spMkLst>
            <pc:docMk/>
            <pc:sldMk cId="1929942361" sldId="2076138475"/>
            <ac:spMk id="10" creationId="{BAD980B0-360F-4C7D-B2E1-8A3A0F42C7C6}"/>
          </ac:spMkLst>
        </pc:spChg>
        <pc:spChg chg="add del mod ord">
          <ac:chgData name="Karine Nadeau" userId="2d61a302-c54f-47ee-8b5e-5843e47d1f54" providerId="ADAL" clId="{75CD9908-2D7A-4BD8-945D-1C47944F650C}" dt="2021-04-23T17:31:49.598" v="2804" actId="20577"/>
          <ac:spMkLst>
            <pc:docMk/>
            <pc:sldMk cId="1929942361" sldId="2076138475"/>
            <ac:spMk id="12" creationId="{6CAF173A-5D9E-4BCC-8DC1-C59CEE73ABD6}"/>
          </ac:spMkLst>
        </pc:spChg>
        <pc:spChg chg="add mod">
          <ac:chgData name="Karine Nadeau" userId="2d61a302-c54f-47ee-8b5e-5843e47d1f54" providerId="ADAL" clId="{75CD9908-2D7A-4BD8-945D-1C47944F650C}" dt="2021-04-20T15:43:12.164" v="2270" actId="1035"/>
          <ac:spMkLst>
            <pc:docMk/>
            <pc:sldMk cId="1929942361" sldId="2076138475"/>
            <ac:spMk id="14" creationId="{ECAAE50C-6344-45D1-AA35-52F34D8BCFBE}"/>
          </ac:spMkLst>
        </pc:spChg>
        <pc:spChg chg="add mod">
          <ac:chgData name="Karine Nadeau" userId="2d61a302-c54f-47ee-8b5e-5843e47d1f54" providerId="ADAL" clId="{75CD9908-2D7A-4BD8-945D-1C47944F650C}" dt="2021-04-20T15:43:17.458" v="2275" actId="1035"/>
          <ac:spMkLst>
            <pc:docMk/>
            <pc:sldMk cId="1929942361" sldId="2076138475"/>
            <ac:spMk id="16" creationId="{A619A30F-E315-401F-8ECC-15E5A87631D9}"/>
          </ac:spMkLst>
        </pc:spChg>
        <pc:spChg chg="add del mod ord">
          <ac:chgData name="Karine Nadeau" userId="2d61a302-c54f-47ee-8b5e-5843e47d1f54" providerId="ADAL" clId="{75CD9908-2D7A-4BD8-945D-1C47944F650C}" dt="2021-04-20T15:59:27.519" v="2467" actId="478"/>
          <ac:spMkLst>
            <pc:docMk/>
            <pc:sldMk cId="1929942361" sldId="2076138475"/>
            <ac:spMk id="17" creationId="{07331C78-478B-4365-AA8A-B6D2B1275AA1}"/>
          </ac:spMkLst>
        </pc:spChg>
        <pc:spChg chg="add del mod ord">
          <ac:chgData name="Karine Nadeau" userId="2d61a302-c54f-47ee-8b5e-5843e47d1f54" providerId="ADAL" clId="{75CD9908-2D7A-4BD8-945D-1C47944F650C}" dt="2021-04-20T16:00:29.517" v="2484" actId="478"/>
          <ac:spMkLst>
            <pc:docMk/>
            <pc:sldMk cId="1929942361" sldId="2076138475"/>
            <ac:spMk id="19" creationId="{718946B7-EF99-4CE7-AF5B-3A9F569556F7}"/>
          </ac:spMkLst>
        </pc:spChg>
        <pc:picChg chg="add mod">
          <ac:chgData name="Karine Nadeau" userId="2d61a302-c54f-47ee-8b5e-5843e47d1f54" providerId="ADAL" clId="{75CD9908-2D7A-4BD8-945D-1C47944F650C}" dt="2021-04-20T14:23:44.010" v="1366" actId="14100"/>
          <ac:picMkLst>
            <pc:docMk/>
            <pc:sldMk cId="1929942361" sldId="2076138475"/>
            <ac:picMk id="3" creationId="{58589738-14C7-4B3F-A88B-D453626101D6}"/>
          </ac:picMkLst>
        </pc:picChg>
        <pc:picChg chg="add mod">
          <ac:chgData name="Karine Nadeau" userId="2d61a302-c54f-47ee-8b5e-5843e47d1f54" providerId="ADAL" clId="{75CD9908-2D7A-4BD8-945D-1C47944F650C}" dt="2021-04-20T14:24:00.107" v="1372" actId="208"/>
          <ac:picMkLst>
            <pc:docMk/>
            <pc:sldMk cId="1929942361" sldId="2076138475"/>
            <ac:picMk id="9" creationId="{1B5E4553-9502-4EEA-B814-774FE1D73AD4}"/>
          </ac:picMkLst>
        </pc:picChg>
      </pc:sldChg>
      <pc:sldChg chg="addSp delSp modSp mod">
        <pc:chgData name="Karine Nadeau" userId="2d61a302-c54f-47ee-8b5e-5843e47d1f54" providerId="ADAL" clId="{75CD9908-2D7A-4BD8-945D-1C47944F650C}" dt="2021-04-20T16:02:10.041" v="2531" actId="478"/>
        <pc:sldMkLst>
          <pc:docMk/>
          <pc:sldMk cId="3625522898" sldId="2076138476"/>
        </pc:sldMkLst>
        <pc:spChg chg="add mod">
          <ac:chgData name="Karine Nadeau" userId="2d61a302-c54f-47ee-8b5e-5843e47d1f54" providerId="ADAL" clId="{75CD9908-2D7A-4BD8-945D-1C47944F650C}" dt="2021-04-20T14:25:22.663" v="1414" actId="1035"/>
          <ac:spMkLst>
            <pc:docMk/>
            <pc:sldMk cId="3625522898" sldId="2076138476"/>
            <ac:spMk id="3" creationId="{1E258B38-BD7F-40BD-A07C-891A90B1346B}"/>
          </ac:spMkLst>
        </pc:spChg>
        <pc:spChg chg="mod">
          <ac:chgData name="Karine Nadeau" userId="2d61a302-c54f-47ee-8b5e-5843e47d1f54" providerId="ADAL" clId="{75CD9908-2D7A-4BD8-945D-1C47944F650C}" dt="2021-04-20T15:59:42.205" v="2472"/>
          <ac:spMkLst>
            <pc:docMk/>
            <pc:sldMk cId="3625522898" sldId="2076138476"/>
            <ac:spMk id="4" creationId="{C73228B0-32D6-854E-B7F9-B0D8293C6D7A}"/>
          </ac:spMkLst>
        </pc:spChg>
        <pc:spChg chg="add del mod ord">
          <ac:chgData name="Karine Nadeau" userId="2d61a302-c54f-47ee-8b5e-5843e47d1f54" providerId="ADAL" clId="{75CD9908-2D7A-4BD8-945D-1C47944F650C}" dt="2021-04-20T16:01:46.358" v="2528" actId="20577"/>
          <ac:spMkLst>
            <pc:docMk/>
            <pc:sldMk cId="3625522898" sldId="2076138476"/>
            <ac:spMk id="5" creationId="{7C1F1ACC-0F6F-E14B-95A7-474C2E641EA7}"/>
          </ac:spMkLst>
        </pc:spChg>
        <pc:spChg chg="add">
          <ac:chgData name="Karine Nadeau" userId="2d61a302-c54f-47ee-8b5e-5843e47d1f54" providerId="ADAL" clId="{75CD9908-2D7A-4BD8-945D-1C47944F650C}" dt="2021-04-20T14:26:27.994" v="1452" actId="22"/>
          <ac:spMkLst>
            <pc:docMk/>
            <pc:sldMk cId="3625522898" sldId="2076138476"/>
            <ac:spMk id="9" creationId="{3C86BF25-81DE-4B0C-BC74-DB5F2534158D}"/>
          </ac:spMkLst>
        </pc:spChg>
        <pc:spChg chg="add mod ord">
          <ac:chgData name="Karine Nadeau" userId="2d61a302-c54f-47ee-8b5e-5843e47d1f54" providerId="ADAL" clId="{75CD9908-2D7A-4BD8-945D-1C47944F650C}" dt="2021-04-20T16:02:08.215" v="2530" actId="167"/>
          <ac:spMkLst>
            <pc:docMk/>
            <pc:sldMk cId="3625522898" sldId="2076138476"/>
            <ac:spMk id="13" creationId="{9B7CB576-0A72-4611-A2B9-4FD2A2F7DD21}"/>
          </ac:spMkLst>
        </pc:spChg>
        <pc:spChg chg="add mod">
          <ac:chgData name="Karine Nadeau" userId="2d61a302-c54f-47ee-8b5e-5843e47d1f54" providerId="ADAL" clId="{75CD9908-2D7A-4BD8-945D-1C47944F650C}" dt="2021-04-20T15:42:52.266" v="2235" actId="17032"/>
          <ac:spMkLst>
            <pc:docMk/>
            <pc:sldMk cId="3625522898" sldId="2076138476"/>
            <ac:spMk id="14" creationId="{01404D99-532B-483D-A266-06D4C104777A}"/>
          </ac:spMkLst>
        </pc:spChg>
        <pc:spChg chg="add mod">
          <ac:chgData name="Karine Nadeau" userId="2d61a302-c54f-47ee-8b5e-5843e47d1f54" providerId="ADAL" clId="{75CD9908-2D7A-4BD8-945D-1C47944F650C}" dt="2021-04-20T15:43:00.014" v="2243" actId="14100"/>
          <ac:spMkLst>
            <pc:docMk/>
            <pc:sldMk cId="3625522898" sldId="2076138476"/>
            <ac:spMk id="16" creationId="{78BB2BD1-600C-43F3-93E3-3EB31DD164EA}"/>
          </ac:spMkLst>
        </pc:spChg>
        <pc:spChg chg="add del mod">
          <ac:chgData name="Karine Nadeau" userId="2d61a302-c54f-47ee-8b5e-5843e47d1f54" providerId="ADAL" clId="{75CD9908-2D7A-4BD8-945D-1C47944F650C}" dt="2021-04-20T16:00:25.824" v="2482"/>
          <ac:spMkLst>
            <pc:docMk/>
            <pc:sldMk cId="3625522898" sldId="2076138476"/>
            <ac:spMk id="17" creationId="{73ED4223-138B-438A-BDEA-3CA60AB6DD66}"/>
          </ac:spMkLst>
        </pc:spChg>
        <pc:spChg chg="add del mod">
          <ac:chgData name="Karine Nadeau" userId="2d61a302-c54f-47ee-8b5e-5843e47d1f54" providerId="ADAL" clId="{75CD9908-2D7A-4BD8-945D-1C47944F650C}" dt="2021-04-20T16:00:25.824" v="2482"/>
          <ac:spMkLst>
            <pc:docMk/>
            <pc:sldMk cId="3625522898" sldId="2076138476"/>
            <ac:spMk id="18" creationId="{01F5A579-B9AD-4F2F-8177-1714DE3F2AF1}"/>
          </ac:spMkLst>
        </pc:spChg>
        <pc:spChg chg="add del mod">
          <ac:chgData name="Karine Nadeau" userId="2d61a302-c54f-47ee-8b5e-5843e47d1f54" providerId="ADAL" clId="{75CD9908-2D7A-4BD8-945D-1C47944F650C}" dt="2021-04-20T16:02:10.041" v="2531" actId="478"/>
          <ac:spMkLst>
            <pc:docMk/>
            <pc:sldMk cId="3625522898" sldId="2076138476"/>
            <ac:spMk id="19" creationId="{95812AEE-0F32-4127-8367-30B9FA16F039}"/>
          </ac:spMkLst>
        </pc:spChg>
        <pc:spChg chg="add del mod">
          <ac:chgData name="Karine Nadeau" userId="2d61a302-c54f-47ee-8b5e-5843e47d1f54" providerId="ADAL" clId="{75CD9908-2D7A-4BD8-945D-1C47944F650C}" dt="2021-04-20T16:01:38.737" v="2526" actId="478"/>
          <ac:spMkLst>
            <pc:docMk/>
            <pc:sldMk cId="3625522898" sldId="2076138476"/>
            <ac:spMk id="20" creationId="{BFD15F04-DAAD-40A7-BB18-3CACC46CE103}"/>
          </ac:spMkLst>
        </pc:spChg>
        <pc:spChg chg="add del mod">
          <ac:chgData name="Karine Nadeau" userId="2d61a302-c54f-47ee-8b5e-5843e47d1f54" providerId="ADAL" clId="{75CD9908-2D7A-4BD8-945D-1C47944F650C}" dt="2021-04-20T16:01:13.261" v="2516" actId="478"/>
          <ac:spMkLst>
            <pc:docMk/>
            <pc:sldMk cId="3625522898" sldId="2076138476"/>
            <ac:spMk id="22" creationId="{BDC6BFAB-B083-45DA-94B6-981556DF7142}"/>
          </ac:spMkLst>
        </pc:spChg>
        <pc:spChg chg="add del mod">
          <ac:chgData name="Karine Nadeau" userId="2d61a302-c54f-47ee-8b5e-5843e47d1f54" providerId="ADAL" clId="{75CD9908-2D7A-4BD8-945D-1C47944F650C}" dt="2021-04-20T16:01:19.899" v="2519" actId="478"/>
          <ac:spMkLst>
            <pc:docMk/>
            <pc:sldMk cId="3625522898" sldId="2076138476"/>
            <ac:spMk id="24" creationId="{D8CDF463-E944-41F4-9FD2-6746C2EC7B07}"/>
          </ac:spMkLst>
        </pc:spChg>
        <pc:spChg chg="add del mod">
          <ac:chgData name="Karine Nadeau" userId="2d61a302-c54f-47ee-8b5e-5843e47d1f54" providerId="ADAL" clId="{75CD9908-2D7A-4BD8-945D-1C47944F650C}" dt="2021-04-20T16:01:24.259" v="2521" actId="478"/>
          <ac:spMkLst>
            <pc:docMk/>
            <pc:sldMk cId="3625522898" sldId="2076138476"/>
            <ac:spMk id="26" creationId="{1682E674-6C52-4C26-ACE6-505E1D6FB0D1}"/>
          </ac:spMkLst>
        </pc:spChg>
        <pc:spChg chg="add del mod">
          <ac:chgData name="Karine Nadeau" userId="2d61a302-c54f-47ee-8b5e-5843e47d1f54" providerId="ADAL" clId="{75CD9908-2D7A-4BD8-945D-1C47944F650C}" dt="2021-04-20T16:01:34.216" v="2524" actId="478"/>
          <ac:spMkLst>
            <pc:docMk/>
            <pc:sldMk cId="3625522898" sldId="2076138476"/>
            <ac:spMk id="28" creationId="{34630601-A4F0-4558-B6DA-360A346A320B}"/>
          </ac:spMkLst>
        </pc:spChg>
        <pc:picChg chg="add mod">
          <ac:chgData name="Karine Nadeau" userId="2d61a302-c54f-47ee-8b5e-5843e47d1f54" providerId="ADAL" clId="{75CD9908-2D7A-4BD8-945D-1C47944F650C}" dt="2021-04-20T14:25:12.510" v="1388" actId="1076"/>
          <ac:picMkLst>
            <pc:docMk/>
            <pc:sldMk cId="3625522898" sldId="2076138476"/>
            <ac:picMk id="2" creationId="{EB9E3DBE-F33A-424B-9073-04A344F317C4}"/>
          </ac:picMkLst>
        </pc:picChg>
        <pc:picChg chg="add mod">
          <ac:chgData name="Karine Nadeau" userId="2d61a302-c54f-47ee-8b5e-5843e47d1f54" providerId="ADAL" clId="{75CD9908-2D7A-4BD8-945D-1C47944F650C}" dt="2021-04-20T14:27:02.948" v="1458" actId="1076"/>
          <ac:picMkLst>
            <pc:docMk/>
            <pc:sldMk cId="3625522898" sldId="2076138476"/>
            <ac:picMk id="11" creationId="{7B6416E5-5F78-49DF-9B79-6E970316773D}"/>
          </ac:picMkLst>
        </pc:picChg>
      </pc:sldChg>
      <pc:sldChg chg="addSp delSp modSp mod">
        <pc:chgData name="Karine Nadeau" userId="2d61a302-c54f-47ee-8b5e-5843e47d1f54" providerId="ADAL" clId="{75CD9908-2D7A-4BD8-945D-1C47944F650C}" dt="2021-04-23T17:18:34.595" v="2713" actId="20577"/>
        <pc:sldMkLst>
          <pc:docMk/>
          <pc:sldMk cId="2229079901" sldId="2076138478"/>
        </pc:sldMkLst>
        <pc:spChg chg="mod">
          <ac:chgData name="Karine Nadeau" userId="2d61a302-c54f-47ee-8b5e-5843e47d1f54" providerId="ADAL" clId="{75CD9908-2D7A-4BD8-945D-1C47944F650C}" dt="2021-04-20T17:21:20.632" v="2557" actId="108"/>
          <ac:spMkLst>
            <pc:docMk/>
            <pc:sldMk cId="2229079901" sldId="2076138478"/>
            <ac:spMk id="2" creationId="{9B11263E-6FA4-4207-9386-C1ABE4639A6E}"/>
          </ac:spMkLst>
        </pc:spChg>
        <pc:spChg chg="mod">
          <ac:chgData name="Karine Nadeau" userId="2d61a302-c54f-47ee-8b5e-5843e47d1f54" providerId="ADAL" clId="{75CD9908-2D7A-4BD8-945D-1C47944F650C}" dt="2021-04-20T15:28:07.187" v="1733" actId="20577"/>
          <ac:spMkLst>
            <pc:docMk/>
            <pc:sldMk cId="2229079901" sldId="2076138478"/>
            <ac:spMk id="4" creationId="{302B547D-01D6-4A6D-9DFA-F2B377C601E3}"/>
          </ac:spMkLst>
        </pc:spChg>
        <pc:spChg chg="mod">
          <ac:chgData name="Karine Nadeau" userId="2d61a302-c54f-47ee-8b5e-5843e47d1f54" providerId="ADAL" clId="{75CD9908-2D7A-4BD8-945D-1C47944F650C}" dt="2021-04-20T15:18:42.985" v="1732" actId="552"/>
          <ac:spMkLst>
            <pc:docMk/>
            <pc:sldMk cId="2229079901" sldId="2076138478"/>
            <ac:spMk id="5" creationId="{D444DC1C-8586-48B9-8086-7C5004764285}"/>
          </ac:spMkLst>
        </pc:spChg>
        <pc:spChg chg="mod">
          <ac:chgData name="Karine Nadeau" userId="2d61a302-c54f-47ee-8b5e-5843e47d1f54" providerId="ADAL" clId="{75CD9908-2D7A-4BD8-945D-1C47944F650C}" dt="2021-04-23T17:18:34.595" v="2713" actId="20577"/>
          <ac:spMkLst>
            <pc:docMk/>
            <pc:sldMk cId="2229079901" sldId="2076138478"/>
            <ac:spMk id="8" creationId="{C8A5D326-BEFF-4D68-B63D-B7DF0B4ED50A}"/>
          </ac:spMkLst>
        </pc:spChg>
        <pc:spChg chg="mod">
          <ac:chgData name="Karine Nadeau" userId="2d61a302-c54f-47ee-8b5e-5843e47d1f54" providerId="ADAL" clId="{75CD9908-2D7A-4BD8-945D-1C47944F650C}" dt="2021-04-20T15:58:15.736" v="2379" actId="20577"/>
          <ac:spMkLst>
            <pc:docMk/>
            <pc:sldMk cId="2229079901" sldId="2076138478"/>
            <ac:spMk id="9" creationId="{0657454B-6003-43B5-B5D3-950BFD0BEA36}"/>
          </ac:spMkLst>
        </pc:spChg>
        <pc:spChg chg="mod">
          <ac:chgData name="Karine Nadeau" userId="2d61a302-c54f-47ee-8b5e-5843e47d1f54" providerId="ADAL" clId="{75CD9908-2D7A-4BD8-945D-1C47944F650C}" dt="2021-04-20T15:58:29.028" v="2386" actId="20577"/>
          <ac:spMkLst>
            <pc:docMk/>
            <pc:sldMk cId="2229079901" sldId="2076138478"/>
            <ac:spMk id="10" creationId="{9F299617-2B11-4AB7-A79F-29DAAC964483}"/>
          </ac:spMkLst>
        </pc:spChg>
        <pc:spChg chg="del">
          <ac:chgData name="Karine Nadeau" userId="2d61a302-c54f-47ee-8b5e-5843e47d1f54" providerId="ADAL" clId="{75CD9908-2D7A-4BD8-945D-1C47944F650C}" dt="2021-04-20T15:18:33.950" v="1700" actId="478"/>
          <ac:spMkLst>
            <pc:docMk/>
            <pc:sldMk cId="2229079901" sldId="2076138478"/>
            <ac:spMk id="11" creationId="{3B7540D7-AF8C-405E-8908-0018D7972A17}"/>
          </ac:spMkLst>
        </pc:spChg>
        <pc:spChg chg="del">
          <ac:chgData name="Karine Nadeau" userId="2d61a302-c54f-47ee-8b5e-5843e47d1f54" providerId="ADAL" clId="{75CD9908-2D7A-4BD8-945D-1C47944F650C}" dt="2021-04-20T15:18:32.417" v="1699" actId="478"/>
          <ac:spMkLst>
            <pc:docMk/>
            <pc:sldMk cId="2229079901" sldId="2076138478"/>
            <ac:spMk id="12" creationId="{5A9A184E-CF6A-43B1-A533-69CF158C26B1}"/>
          </ac:spMkLst>
        </pc:spChg>
        <pc:spChg chg="mod">
          <ac:chgData name="Karine Nadeau" userId="2d61a302-c54f-47ee-8b5e-5843e47d1f54" providerId="ADAL" clId="{75CD9908-2D7A-4BD8-945D-1C47944F650C}" dt="2021-04-20T15:18:42.985" v="1732" actId="552"/>
          <ac:spMkLst>
            <pc:docMk/>
            <pc:sldMk cId="2229079901" sldId="2076138478"/>
            <ac:spMk id="13" creationId="{4973047C-6AD6-442A-9B61-E1E8F244F2A7}"/>
          </ac:spMkLst>
        </pc:spChg>
        <pc:spChg chg="mod">
          <ac:chgData name="Karine Nadeau" userId="2d61a302-c54f-47ee-8b5e-5843e47d1f54" providerId="ADAL" clId="{75CD9908-2D7A-4BD8-945D-1C47944F650C}" dt="2021-04-21T00:21:52.961" v="2618" actId="12"/>
          <ac:spMkLst>
            <pc:docMk/>
            <pc:sldMk cId="2229079901" sldId="2076138478"/>
            <ac:spMk id="15" creationId="{2D062984-9828-44E6-ADF2-4C5BEF702D77}"/>
          </ac:spMkLst>
        </pc:spChg>
        <pc:spChg chg="add del mod">
          <ac:chgData name="Karine Nadeau" userId="2d61a302-c54f-47ee-8b5e-5843e47d1f54" providerId="ADAL" clId="{75CD9908-2D7A-4BD8-945D-1C47944F650C}" dt="2021-04-20T17:21:22.679" v="2558" actId="478"/>
          <ac:spMkLst>
            <pc:docMk/>
            <pc:sldMk cId="2229079901" sldId="2076138478"/>
            <ac:spMk id="16" creationId="{D792726D-7C74-4017-AF49-CECF34873C64}"/>
          </ac:spMkLst>
        </pc:spChg>
      </pc:sldChg>
      <pc:sldChg chg="modSp add mod">
        <pc:chgData name="Karine Nadeau" userId="2d61a302-c54f-47ee-8b5e-5843e47d1f54" providerId="ADAL" clId="{75CD9908-2D7A-4BD8-945D-1C47944F650C}" dt="2021-04-26T15:39:39.464" v="2943" actId="20577"/>
        <pc:sldMkLst>
          <pc:docMk/>
          <pc:sldMk cId="1206409717" sldId="2076138479"/>
        </pc:sldMkLst>
        <pc:spChg chg="mod">
          <ac:chgData name="Karine Nadeau" userId="2d61a302-c54f-47ee-8b5e-5843e47d1f54" providerId="ADAL" clId="{75CD9908-2D7A-4BD8-945D-1C47944F650C}" dt="2021-04-23T18:15:30.850" v="2936" actId="20577"/>
          <ac:spMkLst>
            <pc:docMk/>
            <pc:sldMk cId="1206409717" sldId="2076138479"/>
            <ac:spMk id="4" creationId="{00000000-0000-0000-0000-000000000000}"/>
          </ac:spMkLst>
        </pc:spChg>
        <pc:spChg chg="mod">
          <ac:chgData name="Karine Nadeau" userId="2d61a302-c54f-47ee-8b5e-5843e47d1f54" providerId="ADAL" clId="{75CD9908-2D7A-4BD8-945D-1C47944F650C}" dt="2021-04-26T15:39:39.464" v="2943" actId="20577"/>
          <ac:spMkLst>
            <pc:docMk/>
            <pc:sldMk cId="1206409717" sldId="2076138479"/>
            <ac:spMk id="5" creationId="{00000000-0000-0000-0000-000000000000}"/>
          </ac:spMkLst>
        </pc:spChg>
      </pc:sldChg>
      <pc:sldChg chg="add del">
        <pc:chgData name="Karine Nadeau" userId="2d61a302-c54f-47ee-8b5e-5843e47d1f54" providerId="ADAL" clId="{75CD9908-2D7A-4BD8-945D-1C47944F650C}" dt="2021-04-23T18:15:19.893" v="2926" actId="22"/>
        <pc:sldMkLst>
          <pc:docMk/>
          <pc:sldMk cId="3253120460" sldId="2076138479"/>
        </pc:sldMkLst>
      </pc:sldChg>
      <pc:sldChg chg="add del">
        <pc:chgData name="Karine Nadeau" userId="2d61a302-c54f-47ee-8b5e-5843e47d1f54" providerId="ADAL" clId="{75CD9908-2D7A-4BD8-945D-1C47944F650C}" dt="2021-04-23T18:23:59.708" v="2941"/>
        <pc:sldMkLst>
          <pc:docMk/>
          <pc:sldMk cId="1502657795" sldId="2146846235"/>
        </pc:sldMkLst>
      </pc:sldChg>
    </pc:docChg>
  </pc:docChgLst>
  <pc:docChgLst>
    <pc:chgData name="Karine Nadeau" userId="2d61a302-c54f-47ee-8b5e-5843e47d1f54" providerId="ADAL" clId="{3C6EC21E-C616-413C-A79B-1D58E0B0B76F}"/>
    <pc:docChg chg="undo custSel addSld delSld modSld addSection modSection">
      <pc:chgData name="Karine Nadeau" userId="2d61a302-c54f-47ee-8b5e-5843e47d1f54" providerId="ADAL" clId="{3C6EC21E-C616-413C-A79B-1D58E0B0B76F}" dt="2021-04-13T15:19:42.209" v="879" actId="47"/>
      <pc:docMkLst>
        <pc:docMk/>
      </pc:docMkLst>
      <pc:sldChg chg="addSp delSp modSp add del mod">
        <pc:chgData name="Karine Nadeau" userId="2d61a302-c54f-47ee-8b5e-5843e47d1f54" providerId="ADAL" clId="{3C6EC21E-C616-413C-A79B-1D58E0B0B76F}" dt="2021-04-13T15:04:59.084" v="476" actId="47"/>
        <pc:sldMkLst>
          <pc:docMk/>
          <pc:sldMk cId="951407243" sldId="2076138297"/>
        </pc:sldMkLst>
        <pc:spChg chg="mod">
          <ac:chgData name="Karine Nadeau" userId="2d61a302-c54f-47ee-8b5e-5843e47d1f54" providerId="ADAL" clId="{3C6EC21E-C616-413C-A79B-1D58E0B0B76F}" dt="2021-04-13T13:54:34.785" v="17" actId="20577"/>
          <ac:spMkLst>
            <pc:docMk/>
            <pc:sldMk cId="951407243" sldId="2076138297"/>
            <ac:spMk id="2" creationId="{59AF9CFF-5737-2040-AB97-7BA9FEA974A4}"/>
          </ac:spMkLst>
        </pc:spChg>
        <pc:spChg chg="mod">
          <ac:chgData name="Karine Nadeau" userId="2d61a302-c54f-47ee-8b5e-5843e47d1f54" providerId="ADAL" clId="{3C6EC21E-C616-413C-A79B-1D58E0B0B76F}" dt="2021-04-13T13:54:29.505" v="9" actId="20577"/>
          <ac:spMkLst>
            <pc:docMk/>
            <pc:sldMk cId="951407243" sldId="2076138297"/>
            <ac:spMk id="3" creationId="{8E37AAED-6E89-5742-91DA-23C40B21B014}"/>
          </ac:spMkLst>
        </pc:spChg>
        <pc:spChg chg="add mod">
          <ac:chgData name="Karine Nadeau" userId="2d61a302-c54f-47ee-8b5e-5843e47d1f54" providerId="ADAL" clId="{3C6EC21E-C616-413C-A79B-1D58E0B0B76F}" dt="2021-04-13T14:38:05.736" v="349" actId="113"/>
          <ac:spMkLst>
            <pc:docMk/>
            <pc:sldMk cId="951407243" sldId="2076138297"/>
            <ac:spMk id="4" creationId="{865A492B-2689-436F-9097-DAA4736A32D1}"/>
          </ac:spMkLst>
        </pc:spChg>
        <pc:spChg chg="add mod">
          <ac:chgData name="Karine Nadeau" userId="2d61a302-c54f-47ee-8b5e-5843e47d1f54" providerId="ADAL" clId="{3C6EC21E-C616-413C-A79B-1D58E0B0B76F}" dt="2021-04-13T14:38:05.736" v="349" actId="113"/>
          <ac:spMkLst>
            <pc:docMk/>
            <pc:sldMk cId="951407243" sldId="2076138297"/>
            <ac:spMk id="6" creationId="{DDF34280-7CB0-4152-8A23-F121D094B871}"/>
          </ac:spMkLst>
        </pc:spChg>
        <pc:spChg chg="add mod">
          <ac:chgData name="Karine Nadeau" userId="2d61a302-c54f-47ee-8b5e-5843e47d1f54" providerId="ADAL" clId="{3C6EC21E-C616-413C-A79B-1D58E0B0B76F}" dt="2021-04-13T14:38:05.736" v="349" actId="113"/>
          <ac:spMkLst>
            <pc:docMk/>
            <pc:sldMk cId="951407243" sldId="2076138297"/>
            <ac:spMk id="8" creationId="{F4FBAD57-C5D2-4BE1-9933-E84505D1334A}"/>
          </ac:spMkLst>
        </pc:spChg>
        <pc:spChg chg="add del mod">
          <ac:chgData name="Karine Nadeau" userId="2d61a302-c54f-47ee-8b5e-5843e47d1f54" providerId="ADAL" clId="{3C6EC21E-C616-413C-A79B-1D58E0B0B76F}" dt="2021-04-13T14:29:19.544" v="43" actId="478"/>
          <ac:spMkLst>
            <pc:docMk/>
            <pc:sldMk cId="951407243" sldId="2076138297"/>
            <ac:spMk id="10" creationId="{AD3BCF75-F90F-476A-BE86-007226194C80}"/>
          </ac:spMkLst>
        </pc:spChg>
        <pc:spChg chg="add mod">
          <ac:chgData name="Karine Nadeau" userId="2d61a302-c54f-47ee-8b5e-5843e47d1f54" providerId="ADAL" clId="{3C6EC21E-C616-413C-A79B-1D58E0B0B76F}" dt="2021-04-13T14:38:05.736" v="349" actId="113"/>
          <ac:spMkLst>
            <pc:docMk/>
            <pc:sldMk cId="951407243" sldId="2076138297"/>
            <ac:spMk id="12" creationId="{987A86EB-BED0-4CD4-9508-A4DBE06AC003}"/>
          </ac:spMkLst>
        </pc:spChg>
        <pc:spChg chg="add mod">
          <ac:chgData name="Karine Nadeau" userId="2d61a302-c54f-47ee-8b5e-5843e47d1f54" providerId="ADAL" clId="{3C6EC21E-C616-413C-A79B-1D58E0B0B76F}" dt="2021-04-13T14:38:05.736" v="349" actId="113"/>
          <ac:spMkLst>
            <pc:docMk/>
            <pc:sldMk cId="951407243" sldId="2076138297"/>
            <ac:spMk id="14" creationId="{0E3C1ED1-20C3-48C4-810C-0B9BCC7E8938}"/>
          </ac:spMkLst>
        </pc:spChg>
        <pc:spChg chg="add del mod">
          <ac:chgData name="Karine Nadeau" userId="2d61a302-c54f-47ee-8b5e-5843e47d1f54" providerId="ADAL" clId="{3C6EC21E-C616-413C-A79B-1D58E0B0B76F}" dt="2021-04-13T14:38:05.736" v="349" actId="113"/>
          <ac:spMkLst>
            <pc:docMk/>
            <pc:sldMk cId="951407243" sldId="2076138297"/>
            <ac:spMk id="16" creationId="{F5B909EF-5150-4928-B547-58780564F838}"/>
          </ac:spMkLst>
        </pc:spChg>
        <pc:spChg chg="add mod">
          <ac:chgData name="Karine Nadeau" userId="2d61a302-c54f-47ee-8b5e-5843e47d1f54" providerId="ADAL" clId="{3C6EC21E-C616-413C-A79B-1D58E0B0B76F}" dt="2021-04-13T14:33:22.186" v="234" actId="1036"/>
          <ac:spMkLst>
            <pc:docMk/>
            <pc:sldMk cId="951407243" sldId="2076138297"/>
            <ac:spMk id="18" creationId="{B1253314-EFA4-44AC-BFC4-FC6DF30CFBB4}"/>
          </ac:spMkLst>
        </pc:spChg>
        <pc:spChg chg="add mod">
          <ac:chgData name="Karine Nadeau" userId="2d61a302-c54f-47ee-8b5e-5843e47d1f54" providerId="ADAL" clId="{3C6EC21E-C616-413C-A79B-1D58E0B0B76F}" dt="2021-04-13T14:34:53.771" v="275" actId="255"/>
          <ac:spMkLst>
            <pc:docMk/>
            <pc:sldMk cId="951407243" sldId="2076138297"/>
            <ac:spMk id="20" creationId="{2467FFC4-6B67-4AD5-ADA8-B5E54CDA9EB7}"/>
          </ac:spMkLst>
        </pc:spChg>
        <pc:spChg chg="add mod">
          <ac:chgData name="Karine Nadeau" userId="2d61a302-c54f-47ee-8b5e-5843e47d1f54" providerId="ADAL" clId="{3C6EC21E-C616-413C-A79B-1D58E0B0B76F}" dt="2021-04-13T14:33:56.195" v="267" actId="20577"/>
          <ac:spMkLst>
            <pc:docMk/>
            <pc:sldMk cId="951407243" sldId="2076138297"/>
            <ac:spMk id="22" creationId="{2067760D-0731-490C-A30E-CFD1528A5CFF}"/>
          </ac:spMkLst>
        </pc:spChg>
        <pc:spChg chg="add del mod">
          <ac:chgData name="Karine Nadeau" userId="2d61a302-c54f-47ee-8b5e-5843e47d1f54" providerId="ADAL" clId="{3C6EC21E-C616-413C-A79B-1D58E0B0B76F}" dt="2021-04-13T14:34:41.599" v="274" actId="478"/>
          <ac:spMkLst>
            <pc:docMk/>
            <pc:sldMk cId="951407243" sldId="2076138297"/>
            <ac:spMk id="24" creationId="{C975F62C-ED11-401C-946E-69B27D07E7CD}"/>
          </ac:spMkLst>
        </pc:spChg>
        <pc:spChg chg="add mod">
          <ac:chgData name="Karine Nadeau" userId="2d61a302-c54f-47ee-8b5e-5843e47d1f54" providerId="ADAL" clId="{3C6EC21E-C616-413C-A79B-1D58E0B0B76F}" dt="2021-04-13T14:36:34.445" v="298" actId="20577"/>
          <ac:spMkLst>
            <pc:docMk/>
            <pc:sldMk cId="951407243" sldId="2076138297"/>
            <ac:spMk id="26" creationId="{B8DE06A4-3A48-4A81-8184-C2A5C11111BC}"/>
          </ac:spMkLst>
        </pc:spChg>
        <pc:spChg chg="add mod">
          <ac:chgData name="Karine Nadeau" userId="2d61a302-c54f-47ee-8b5e-5843e47d1f54" providerId="ADAL" clId="{3C6EC21E-C616-413C-A79B-1D58E0B0B76F}" dt="2021-04-13T14:36:28.373" v="296" actId="14100"/>
          <ac:spMkLst>
            <pc:docMk/>
            <pc:sldMk cId="951407243" sldId="2076138297"/>
            <ac:spMk id="28" creationId="{2FBA3A75-3287-4F57-88C8-8D5D891A8F06}"/>
          </ac:spMkLst>
        </pc:spChg>
        <pc:spChg chg="add mod">
          <ac:chgData name="Karine Nadeau" userId="2d61a302-c54f-47ee-8b5e-5843e47d1f54" providerId="ADAL" clId="{3C6EC21E-C616-413C-A79B-1D58E0B0B76F}" dt="2021-04-13T14:37:48.333" v="347" actId="20577"/>
          <ac:spMkLst>
            <pc:docMk/>
            <pc:sldMk cId="951407243" sldId="2076138297"/>
            <ac:spMk id="30" creationId="{033353E2-F982-458A-A666-98B2F1778C0E}"/>
          </ac:spMkLst>
        </pc:spChg>
      </pc:sldChg>
      <pc:sldChg chg="delSp modSp add mod">
        <pc:chgData name="Karine Nadeau" userId="2d61a302-c54f-47ee-8b5e-5843e47d1f54" providerId="ADAL" clId="{3C6EC21E-C616-413C-A79B-1D58E0B0B76F}" dt="2021-04-13T15:07:06.509" v="526" actId="478"/>
        <pc:sldMkLst>
          <pc:docMk/>
          <pc:sldMk cId="1153377069" sldId="2076138345"/>
        </pc:sldMkLst>
        <pc:spChg chg="del">
          <ac:chgData name="Karine Nadeau" userId="2d61a302-c54f-47ee-8b5e-5843e47d1f54" providerId="ADAL" clId="{3C6EC21E-C616-413C-A79B-1D58E0B0B76F}" dt="2021-04-13T15:07:04.146" v="525" actId="478"/>
          <ac:spMkLst>
            <pc:docMk/>
            <pc:sldMk cId="1153377069" sldId="2076138345"/>
            <ac:spMk id="3" creationId="{3CDE9FAD-24DB-1E4E-9EAF-BD1794402DE5}"/>
          </ac:spMkLst>
        </pc:spChg>
        <pc:spChg chg="mod">
          <ac:chgData name="Karine Nadeau" userId="2d61a302-c54f-47ee-8b5e-5843e47d1f54" providerId="ADAL" clId="{3C6EC21E-C616-413C-A79B-1D58E0B0B76F}" dt="2021-04-13T15:06:50.436" v="522" actId="20577"/>
          <ac:spMkLst>
            <pc:docMk/>
            <pc:sldMk cId="1153377069" sldId="2076138345"/>
            <ac:spMk id="4" creationId="{C73228B0-32D6-854E-B7F9-B0D8293C6D7A}"/>
          </ac:spMkLst>
        </pc:spChg>
        <pc:spChg chg="mod">
          <ac:chgData name="Karine Nadeau" userId="2d61a302-c54f-47ee-8b5e-5843e47d1f54" providerId="ADAL" clId="{3C6EC21E-C616-413C-A79B-1D58E0B0B76F}" dt="2021-04-13T15:06:59.258" v="524" actId="5793"/>
          <ac:spMkLst>
            <pc:docMk/>
            <pc:sldMk cId="1153377069" sldId="2076138345"/>
            <ac:spMk id="5" creationId="{7C1F1ACC-0F6F-E14B-95A7-474C2E641EA7}"/>
          </ac:spMkLst>
        </pc:spChg>
        <pc:graphicFrameChg chg="del">
          <ac:chgData name="Karine Nadeau" userId="2d61a302-c54f-47ee-8b5e-5843e47d1f54" providerId="ADAL" clId="{3C6EC21E-C616-413C-A79B-1D58E0B0B76F}" dt="2021-04-13T15:07:06.509" v="526" actId="478"/>
          <ac:graphicFrameMkLst>
            <pc:docMk/>
            <pc:sldMk cId="1153377069" sldId="2076138345"/>
            <ac:graphicFrameMk id="2" creationId="{C9CC40C1-F265-F744-A1C7-1A9A411A2A86}"/>
          </ac:graphicFrameMkLst>
        </pc:graphicFrameChg>
      </pc:sldChg>
      <pc:sldChg chg="mod modShow">
        <pc:chgData name="Karine Nadeau" userId="2d61a302-c54f-47ee-8b5e-5843e47d1f54" providerId="ADAL" clId="{3C6EC21E-C616-413C-A79B-1D58E0B0B76F}" dt="2021-04-13T15:12:19.331" v="661" actId="729"/>
        <pc:sldMkLst>
          <pc:docMk/>
          <pc:sldMk cId="1518936596" sldId="2076138423"/>
        </pc:sldMkLst>
      </pc:sldChg>
      <pc:sldChg chg="modSp add del mod">
        <pc:chgData name="Karine Nadeau" userId="2d61a302-c54f-47ee-8b5e-5843e47d1f54" providerId="ADAL" clId="{3C6EC21E-C616-413C-A79B-1D58E0B0B76F}" dt="2021-04-13T15:19:42.209" v="879" actId="47"/>
        <pc:sldMkLst>
          <pc:docMk/>
          <pc:sldMk cId="3064983071" sldId="2076138429"/>
        </pc:sldMkLst>
        <pc:spChg chg="mod">
          <ac:chgData name="Karine Nadeau" userId="2d61a302-c54f-47ee-8b5e-5843e47d1f54" providerId="ADAL" clId="{3C6EC21E-C616-413C-A79B-1D58E0B0B76F}" dt="2021-04-13T15:05:07.677" v="477"/>
          <ac:spMkLst>
            <pc:docMk/>
            <pc:sldMk cId="3064983071" sldId="2076138429"/>
            <ac:spMk id="35" creationId="{04623874-7CA3-2043-A5D7-07E2B3A96993}"/>
          </ac:spMkLst>
        </pc:spChg>
        <pc:spChg chg="mod">
          <ac:chgData name="Karine Nadeau" userId="2d61a302-c54f-47ee-8b5e-5843e47d1f54" providerId="ADAL" clId="{3C6EC21E-C616-413C-A79B-1D58E0B0B76F}" dt="2021-04-13T15:04:00.938" v="465" actId="404"/>
          <ac:spMkLst>
            <pc:docMk/>
            <pc:sldMk cId="3064983071" sldId="2076138429"/>
            <ac:spMk id="38" creationId="{CF00471F-DAB5-9046-9A88-9C8B9F5F4C62}"/>
          </ac:spMkLst>
        </pc:spChg>
        <pc:spChg chg="mod">
          <ac:chgData name="Karine Nadeau" userId="2d61a302-c54f-47ee-8b5e-5843e47d1f54" providerId="ADAL" clId="{3C6EC21E-C616-413C-A79B-1D58E0B0B76F}" dt="2021-04-13T15:04:00.938" v="465" actId="404"/>
          <ac:spMkLst>
            <pc:docMk/>
            <pc:sldMk cId="3064983071" sldId="2076138429"/>
            <ac:spMk id="39" creationId="{376C21F6-F80E-524A-A796-779B17BC671C}"/>
          </ac:spMkLst>
        </pc:spChg>
        <pc:spChg chg="mod">
          <ac:chgData name="Karine Nadeau" userId="2d61a302-c54f-47ee-8b5e-5843e47d1f54" providerId="ADAL" clId="{3C6EC21E-C616-413C-A79B-1D58E0B0B76F}" dt="2021-04-13T15:04:33.223" v="471" actId="255"/>
          <ac:spMkLst>
            <pc:docMk/>
            <pc:sldMk cId="3064983071" sldId="2076138429"/>
            <ac:spMk id="40" creationId="{ED09FDCE-6D39-2A49-BC8F-6282BD2A3FC7}"/>
          </ac:spMkLst>
        </pc:spChg>
        <pc:spChg chg="mod">
          <ac:chgData name="Karine Nadeau" userId="2d61a302-c54f-47ee-8b5e-5843e47d1f54" providerId="ADAL" clId="{3C6EC21E-C616-413C-A79B-1D58E0B0B76F}" dt="2021-04-13T15:04:38.219" v="473" actId="20577"/>
          <ac:spMkLst>
            <pc:docMk/>
            <pc:sldMk cId="3064983071" sldId="2076138429"/>
            <ac:spMk id="41" creationId="{695F13FE-F7D3-5C49-BD93-B31C8838AE0D}"/>
          </ac:spMkLst>
        </pc:spChg>
        <pc:spChg chg="mod">
          <ac:chgData name="Karine Nadeau" userId="2d61a302-c54f-47ee-8b5e-5843e47d1f54" providerId="ADAL" clId="{3C6EC21E-C616-413C-A79B-1D58E0B0B76F}" dt="2021-04-13T15:04:00.938" v="465" actId="404"/>
          <ac:spMkLst>
            <pc:docMk/>
            <pc:sldMk cId="3064983071" sldId="2076138429"/>
            <ac:spMk id="42" creationId="{4371222A-3561-D546-A504-05202D28AD05}"/>
          </ac:spMkLst>
        </pc:spChg>
        <pc:spChg chg="mod">
          <ac:chgData name="Karine Nadeau" userId="2d61a302-c54f-47ee-8b5e-5843e47d1f54" providerId="ADAL" clId="{3C6EC21E-C616-413C-A79B-1D58E0B0B76F}" dt="2021-04-13T15:04:54.044" v="475" actId="207"/>
          <ac:spMkLst>
            <pc:docMk/>
            <pc:sldMk cId="3064983071" sldId="2076138429"/>
            <ac:spMk id="43" creationId="{7B42A80C-D194-944E-A3AD-4B6C4D8B60DF}"/>
          </ac:spMkLst>
        </pc:spChg>
        <pc:spChg chg="mod">
          <ac:chgData name="Karine Nadeau" userId="2d61a302-c54f-47ee-8b5e-5843e47d1f54" providerId="ADAL" clId="{3C6EC21E-C616-413C-A79B-1D58E0B0B76F}" dt="2021-04-13T15:10:03.727" v="590" actId="20577"/>
          <ac:spMkLst>
            <pc:docMk/>
            <pc:sldMk cId="3064983071" sldId="2076138429"/>
            <ac:spMk id="57" creationId="{7B0F7F1F-5D9A-834C-80D7-114CA420D1FC}"/>
          </ac:spMkLst>
        </pc:spChg>
        <pc:spChg chg="mod">
          <ac:chgData name="Karine Nadeau" userId="2d61a302-c54f-47ee-8b5e-5843e47d1f54" providerId="ADAL" clId="{3C6EC21E-C616-413C-A79B-1D58E0B0B76F}" dt="2021-04-13T15:02:35.799" v="451" actId="14100"/>
          <ac:spMkLst>
            <pc:docMk/>
            <pc:sldMk cId="3064983071" sldId="2076138429"/>
            <ac:spMk id="58" creationId="{FDA7C01E-9170-D04B-83B6-EA066DDEE999}"/>
          </ac:spMkLst>
        </pc:spChg>
        <pc:spChg chg="mod">
          <ac:chgData name="Karine Nadeau" userId="2d61a302-c54f-47ee-8b5e-5843e47d1f54" providerId="ADAL" clId="{3C6EC21E-C616-413C-A79B-1D58E0B0B76F}" dt="2021-04-13T15:02:16.056" v="411" actId="20577"/>
          <ac:spMkLst>
            <pc:docMk/>
            <pc:sldMk cId="3064983071" sldId="2076138429"/>
            <ac:spMk id="59" creationId="{DBEC34FE-5FB8-784F-BFBF-A06EC1684114}"/>
          </ac:spMkLst>
        </pc:spChg>
        <pc:spChg chg="mod">
          <ac:chgData name="Karine Nadeau" userId="2d61a302-c54f-47ee-8b5e-5843e47d1f54" providerId="ADAL" clId="{3C6EC21E-C616-413C-A79B-1D58E0B0B76F}" dt="2021-04-13T15:02:20.232" v="424" actId="20577"/>
          <ac:spMkLst>
            <pc:docMk/>
            <pc:sldMk cId="3064983071" sldId="2076138429"/>
            <ac:spMk id="60" creationId="{9A8850A9-9161-1849-A3CB-0D3475FA1481}"/>
          </ac:spMkLst>
        </pc:spChg>
        <pc:spChg chg="mod">
          <ac:chgData name="Karine Nadeau" userId="2d61a302-c54f-47ee-8b5e-5843e47d1f54" providerId="ADAL" clId="{3C6EC21E-C616-413C-A79B-1D58E0B0B76F}" dt="2021-04-13T15:02:24.669" v="434" actId="20577"/>
          <ac:spMkLst>
            <pc:docMk/>
            <pc:sldMk cId="3064983071" sldId="2076138429"/>
            <ac:spMk id="61" creationId="{9283ADC3-0DEF-404D-B84A-2FD79E84025D}"/>
          </ac:spMkLst>
        </pc:spChg>
        <pc:spChg chg="mod">
          <ac:chgData name="Karine Nadeau" userId="2d61a302-c54f-47ee-8b5e-5843e47d1f54" providerId="ADAL" clId="{3C6EC21E-C616-413C-A79B-1D58E0B0B76F}" dt="2021-04-13T15:02:27.425" v="441" actId="20577"/>
          <ac:spMkLst>
            <pc:docMk/>
            <pc:sldMk cId="3064983071" sldId="2076138429"/>
            <ac:spMk id="62" creationId="{AF15CF4E-C147-B147-96F5-253CC5DD9DED}"/>
          </ac:spMkLst>
        </pc:spChg>
        <pc:spChg chg="mod">
          <ac:chgData name="Karine Nadeau" userId="2d61a302-c54f-47ee-8b5e-5843e47d1f54" providerId="ADAL" clId="{3C6EC21E-C616-413C-A79B-1D58E0B0B76F}" dt="2021-04-13T15:02:32.600" v="450" actId="20577"/>
          <ac:spMkLst>
            <pc:docMk/>
            <pc:sldMk cId="3064983071" sldId="2076138429"/>
            <ac:spMk id="63" creationId="{E1E9ADB1-52AD-1647-83FC-D39F04F49C0B}"/>
          </ac:spMkLst>
        </pc:spChg>
      </pc:sldChg>
      <pc:sldChg chg="add del">
        <pc:chgData name="Karine Nadeau" userId="2d61a302-c54f-47ee-8b5e-5843e47d1f54" providerId="ADAL" clId="{3C6EC21E-C616-413C-A79B-1D58E0B0B76F}" dt="2021-04-13T15:06:30.728" v="509"/>
        <pc:sldMkLst>
          <pc:docMk/>
          <pc:sldMk cId="1904956503" sldId="2076138464"/>
        </pc:sldMkLst>
      </pc:sldChg>
      <pc:sldChg chg="modSp add mod">
        <pc:chgData name="Karine Nadeau" userId="2d61a302-c54f-47ee-8b5e-5843e47d1f54" providerId="ADAL" clId="{3C6EC21E-C616-413C-A79B-1D58E0B0B76F}" dt="2021-04-13T15:07:18.233" v="529" actId="5793"/>
        <pc:sldMkLst>
          <pc:docMk/>
          <pc:sldMk cId="3481000760" sldId="2076138465"/>
        </pc:sldMkLst>
        <pc:spChg chg="mod">
          <ac:chgData name="Karine Nadeau" userId="2d61a302-c54f-47ee-8b5e-5843e47d1f54" providerId="ADAL" clId="{3C6EC21E-C616-413C-A79B-1D58E0B0B76F}" dt="2021-04-13T15:07:18.233" v="529" actId="5793"/>
          <ac:spMkLst>
            <pc:docMk/>
            <pc:sldMk cId="3481000760" sldId="2076138465"/>
            <ac:spMk id="5" creationId="{7C1F1ACC-0F6F-E14B-95A7-474C2E641EA7}"/>
          </ac:spMkLst>
        </pc:spChg>
      </pc:sldChg>
      <pc:sldChg chg="modSp add mod">
        <pc:chgData name="Karine Nadeau" userId="2d61a302-c54f-47ee-8b5e-5843e47d1f54" providerId="ADAL" clId="{3C6EC21E-C616-413C-A79B-1D58E0B0B76F}" dt="2021-04-13T15:07:33.414" v="532" actId="5793"/>
        <pc:sldMkLst>
          <pc:docMk/>
          <pc:sldMk cId="1448726552" sldId="2076138466"/>
        </pc:sldMkLst>
        <pc:spChg chg="mod">
          <ac:chgData name="Karine Nadeau" userId="2d61a302-c54f-47ee-8b5e-5843e47d1f54" providerId="ADAL" clId="{3C6EC21E-C616-413C-A79B-1D58E0B0B76F}" dt="2021-04-13T15:07:33.414" v="532" actId="5793"/>
          <ac:spMkLst>
            <pc:docMk/>
            <pc:sldMk cId="1448726552" sldId="2076138466"/>
            <ac:spMk id="5" creationId="{7C1F1ACC-0F6F-E14B-95A7-474C2E641EA7}"/>
          </ac:spMkLst>
        </pc:spChg>
      </pc:sldChg>
      <pc:sldChg chg="modSp add mod">
        <pc:chgData name="Karine Nadeau" userId="2d61a302-c54f-47ee-8b5e-5843e47d1f54" providerId="ADAL" clId="{3C6EC21E-C616-413C-A79B-1D58E0B0B76F}" dt="2021-04-13T15:07:53.877" v="538" actId="5793"/>
        <pc:sldMkLst>
          <pc:docMk/>
          <pc:sldMk cId="1494756053" sldId="2076138467"/>
        </pc:sldMkLst>
        <pc:spChg chg="mod">
          <ac:chgData name="Karine Nadeau" userId="2d61a302-c54f-47ee-8b5e-5843e47d1f54" providerId="ADAL" clId="{3C6EC21E-C616-413C-A79B-1D58E0B0B76F}" dt="2021-04-13T15:07:44.406" v="536" actId="20577"/>
          <ac:spMkLst>
            <pc:docMk/>
            <pc:sldMk cId="1494756053" sldId="2076138467"/>
            <ac:spMk id="4" creationId="{C73228B0-32D6-854E-B7F9-B0D8293C6D7A}"/>
          </ac:spMkLst>
        </pc:spChg>
        <pc:spChg chg="mod">
          <ac:chgData name="Karine Nadeau" userId="2d61a302-c54f-47ee-8b5e-5843e47d1f54" providerId="ADAL" clId="{3C6EC21E-C616-413C-A79B-1D58E0B0B76F}" dt="2021-04-13T15:07:53.877" v="538" actId="5793"/>
          <ac:spMkLst>
            <pc:docMk/>
            <pc:sldMk cId="1494756053" sldId="2076138467"/>
            <ac:spMk id="5" creationId="{7C1F1ACC-0F6F-E14B-95A7-474C2E641EA7}"/>
          </ac:spMkLst>
        </pc:spChg>
      </pc:sldChg>
      <pc:sldChg chg="modSp add mod">
        <pc:chgData name="Karine Nadeau" userId="2d61a302-c54f-47ee-8b5e-5843e47d1f54" providerId="ADAL" clId="{3C6EC21E-C616-413C-A79B-1D58E0B0B76F}" dt="2021-04-13T15:08:20.035" v="550" actId="21"/>
        <pc:sldMkLst>
          <pc:docMk/>
          <pc:sldMk cId="3879543136" sldId="2076138468"/>
        </pc:sldMkLst>
        <pc:spChg chg="mod">
          <ac:chgData name="Karine Nadeau" userId="2d61a302-c54f-47ee-8b5e-5843e47d1f54" providerId="ADAL" clId="{3C6EC21E-C616-413C-A79B-1D58E0B0B76F}" dt="2021-04-13T15:08:04.934" v="547" actId="20577"/>
          <ac:spMkLst>
            <pc:docMk/>
            <pc:sldMk cId="3879543136" sldId="2076138468"/>
            <ac:spMk id="4" creationId="{C73228B0-32D6-854E-B7F9-B0D8293C6D7A}"/>
          </ac:spMkLst>
        </pc:spChg>
        <pc:spChg chg="mod">
          <ac:chgData name="Karine Nadeau" userId="2d61a302-c54f-47ee-8b5e-5843e47d1f54" providerId="ADAL" clId="{3C6EC21E-C616-413C-A79B-1D58E0B0B76F}" dt="2021-04-13T15:08:20.035" v="550" actId="21"/>
          <ac:spMkLst>
            <pc:docMk/>
            <pc:sldMk cId="3879543136" sldId="2076138468"/>
            <ac:spMk id="5" creationId="{7C1F1ACC-0F6F-E14B-95A7-474C2E641EA7}"/>
          </ac:spMkLst>
        </pc:spChg>
      </pc:sldChg>
      <pc:sldChg chg="modSp add mod">
        <pc:chgData name="Karine Nadeau" userId="2d61a302-c54f-47ee-8b5e-5843e47d1f54" providerId="ADAL" clId="{3C6EC21E-C616-413C-A79B-1D58E0B0B76F}" dt="2021-04-13T15:08:31.955" v="554" actId="21"/>
        <pc:sldMkLst>
          <pc:docMk/>
          <pc:sldMk cId="399974314" sldId="2076138469"/>
        </pc:sldMkLst>
        <pc:spChg chg="mod">
          <ac:chgData name="Karine Nadeau" userId="2d61a302-c54f-47ee-8b5e-5843e47d1f54" providerId="ADAL" clId="{3C6EC21E-C616-413C-A79B-1D58E0B0B76F}" dt="2021-04-13T15:08:31.955" v="554" actId="21"/>
          <ac:spMkLst>
            <pc:docMk/>
            <pc:sldMk cId="399974314" sldId="2076138469"/>
            <ac:spMk id="5" creationId="{7C1F1ACC-0F6F-E14B-95A7-474C2E641EA7}"/>
          </ac:spMkLst>
        </pc:spChg>
      </pc:sldChg>
      <pc:sldChg chg="modSp add mod">
        <pc:chgData name="Karine Nadeau" userId="2d61a302-c54f-47ee-8b5e-5843e47d1f54" providerId="ADAL" clId="{3C6EC21E-C616-413C-A79B-1D58E0B0B76F}" dt="2021-04-13T15:08:40.716" v="558" actId="21"/>
        <pc:sldMkLst>
          <pc:docMk/>
          <pc:sldMk cId="2288550620" sldId="2076138470"/>
        </pc:sldMkLst>
        <pc:spChg chg="mod">
          <ac:chgData name="Karine Nadeau" userId="2d61a302-c54f-47ee-8b5e-5843e47d1f54" providerId="ADAL" clId="{3C6EC21E-C616-413C-A79B-1D58E0B0B76F}" dt="2021-04-13T15:08:40.716" v="558" actId="21"/>
          <ac:spMkLst>
            <pc:docMk/>
            <pc:sldMk cId="2288550620" sldId="2076138470"/>
            <ac:spMk id="5" creationId="{7C1F1ACC-0F6F-E14B-95A7-474C2E641EA7}"/>
          </ac:spMkLst>
        </pc:spChg>
      </pc:sldChg>
      <pc:sldChg chg="modSp add mod">
        <pc:chgData name="Karine Nadeau" userId="2d61a302-c54f-47ee-8b5e-5843e47d1f54" providerId="ADAL" clId="{3C6EC21E-C616-413C-A79B-1D58E0B0B76F}" dt="2021-04-13T15:08:46.614" v="561" actId="5793"/>
        <pc:sldMkLst>
          <pc:docMk/>
          <pc:sldMk cId="172525040" sldId="2076138471"/>
        </pc:sldMkLst>
        <pc:spChg chg="mod">
          <ac:chgData name="Karine Nadeau" userId="2d61a302-c54f-47ee-8b5e-5843e47d1f54" providerId="ADAL" clId="{3C6EC21E-C616-413C-A79B-1D58E0B0B76F}" dt="2021-04-13T15:08:46.614" v="561" actId="5793"/>
          <ac:spMkLst>
            <pc:docMk/>
            <pc:sldMk cId="172525040" sldId="2076138471"/>
            <ac:spMk id="5" creationId="{7C1F1ACC-0F6F-E14B-95A7-474C2E641EA7}"/>
          </ac:spMkLst>
        </pc:spChg>
      </pc:sldChg>
      <pc:sldChg chg="modSp add mod">
        <pc:chgData name="Karine Nadeau" userId="2d61a302-c54f-47ee-8b5e-5843e47d1f54" providerId="ADAL" clId="{3C6EC21E-C616-413C-A79B-1D58E0B0B76F}" dt="2021-04-13T15:10:50.718" v="624" actId="21"/>
        <pc:sldMkLst>
          <pc:docMk/>
          <pc:sldMk cId="2764681700" sldId="2076138472"/>
        </pc:sldMkLst>
        <pc:spChg chg="mod">
          <ac:chgData name="Karine Nadeau" userId="2d61a302-c54f-47ee-8b5e-5843e47d1f54" providerId="ADAL" clId="{3C6EC21E-C616-413C-A79B-1D58E0B0B76F}" dt="2021-04-13T15:10:14.902" v="600" actId="20577"/>
          <ac:spMkLst>
            <pc:docMk/>
            <pc:sldMk cId="2764681700" sldId="2076138472"/>
            <ac:spMk id="4" creationId="{C73228B0-32D6-854E-B7F9-B0D8293C6D7A}"/>
          </ac:spMkLst>
        </pc:spChg>
        <pc:spChg chg="mod">
          <ac:chgData name="Karine Nadeau" userId="2d61a302-c54f-47ee-8b5e-5843e47d1f54" providerId="ADAL" clId="{3C6EC21E-C616-413C-A79B-1D58E0B0B76F}" dt="2021-04-13T15:10:50.718" v="624" actId="21"/>
          <ac:spMkLst>
            <pc:docMk/>
            <pc:sldMk cId="2764681700" sldId="2076138472"/>
            <ac:spMk id="5" creationId="{7C1F1ACC-0F6F-E14B-95A7-474C2E641EA7}"/>
          </ac:spMkLst>
        </pc:spChg>
      </pc:sldChg>
      <pc:sldChg chg="modSp add mod modShow">
        <pc:chgData name="Karine Nadeau" userId="2d61a302-c54f-47ee-8b5e-5843e47d1f54" providerId="ADAL" clId="{3C6EC21E-C616-413C-A79B-1D58E0B0B76F}" dt="2021-04-13T15:10:38.679" v="621" actId="729"/>
        <pc:sldMkLst>
          <pc:docMk/>
          <pc:sldMk cId="785994772" sldId="2076138473"/>
        </pc:sldMkLst>
        <pc:spChg chg="mod">
          <ac:chgData name="Karine Nadeau" userId="2d61a302-c54f-47ee-8b5e-5843e47d1f54" providerId="ADAL" clId="{3C6EC21E-C616-413C-A79B-1D58E0B0B76F}" dt="2021-04-13T15:10:21.199" v="607" actId="20577"/>
          <ac:spMkLst>
            <pc:docMk/>
            <pc:sldMk cId="785994772" sldId="2076138473"/>
            <ac:spMk id="4" creationId="{C73228B0-32D6-854E-B7F9-B0D8293C6D7A}"/>
          </ac:spMkLst>
        </pc:spChg>
        <pc:spChg chg="mod">
          <ac:chgData name="Karine Nadeau" userId="2d61a302-c54f-47ee-8b5e-5843e47d1f54" providerId="ADAL" clId="{3C6EC21E-C616-413C-A79B-1D58E0B0B76F}" dt="2021-04-13T15:10:34.661" v="620" actId="20577"/>
          <ac:spMkLst>
            <pc:docMk/>
            <pc:sldMk cId="785994772" sldId="2076138473"/>
            <ac:spMk id="5" creationId="{7C1F1ACC-0F6F-E14B-95A7-474C2E641EA7}"/>
          </ac:spMkLst>
        </pc:spChg>
      </pc:sldChg>
      <pc:sldChg chg="modSp add mod">
        <pc:chgData name="Karine Nadeau" userId="2d61a302-c54f-47ee-8b5e-5843e47d1f54" providerId="ADAL" clId="{3C6EC21E-C616-413C-A79B-1D58E0B0B76F}" dt="2021-04-13T15:11:46.314" v="660" actId="207"/>
        <pc:sldMkLst>
          <pc:docMk/>
          <pc:sldMk cId="2217597383" sldId="2076138474"/>
        </pc:sldMkLst>
        <pc:spChg chg="mod">
          <ac:chgData name="Karine Nadeau" userId="2d61a302-c54f-47ee-8b5e-5843e47d1f54" providerId="ADAL" clId="{3C6EC21E-C616-413C-A79B-1D58E0B0B76F}" dt="2021-04-13T15:10:27.908" v="619" actId="6549"/>
          <ac:spMkLst>
            <pc:docMk/>
            <pc:sldMk cId="2217597383" sldId="2076138474"/>
            <ac:spMk id="4" creationId="{C73228B0-32D6-854E-B7F9-B0D8293C6D7A}"/>
          </ac:spMkLst>
        </pc:spChg>
        <pc:spChg chg="mod">
          <ac:chgData name="Karine Nadeau" userId="2d61a302-c54f-47ee-8b5e-5843e47d1f54" providerId="ADAL" clId="{3C6EC21E-C616-413C-A79B-1D58E0B0B76F}" dt="2021-04-13T15:11:46.314" v="660" actId="207"/>
          <ac:spMkLst>
            <pc:docMk/>
            <pc:sldMk cId="2217597383" sldId="2076138474"/>
            <ac:spMk id="5" creationId="{7C1F1ACC-0F6F-E14B-95A7-474C2E641EA7}"/>
          </ac:spMkLst>
        </pc:spChg>
      </pc:sldChg>
      <pc:sldChg chg="modSp add mod">
        <pc:chgData name="Karine Nadeau" userId="2d61a302-c54f-47ee-8b5e-5843e47d1f54" providerId="ADAL" clId="{3C6EC21E-C616-413C-A79B-1D58E0B0B76F}" dt="2021-04-13T15:10:59.212" v="628" actId="21"/>
        <pc:sldMkLst>
          <pc:docMk/>
          <pc:sldMk cId="1929942361" sldId="2076138475"/>
        </pc:sldMkLst>
        <pc:spChg chg="mod">
          <ac:chgData name="Karine Nadeau" userId="2d61a302-c54f-47ee-8b5e-5843e47d1f54" providerId="ADAL" clId="{3C6EC21E-C616-413C-A79B-1D58E0B0B76F}" dt="2021-04-13T15:10:59.212" v="628" actId="21"/>
          <ac:spMkLst>
            <pc:docMk/>
            <pc:sldMk cId="1929942361" sldId="2076138475"/>
            <ac:spMk id="5" creationId="{7C1F1ACC-0F6F-E14B-95A7-474C2E641EA7}"/>
          </ac:spMkLst>
        </pc:spChg>
      </pc:sldChg>
      <pc:sldChg chg="modSp add mod">
        <pc:chgData name="Karine Nadeau" userId="2d61a302-c54f-47ee-8b5e-5843e47d1f54" providerId="ADAL" clId="{3C6EC21E-C616-413C-A79B-1D58E0B0B76F}" dt="2021-04-13T15:11:04.582" v="631" actId="5793"/>
        <pc:sldMkLst>
          <pc:docMk/>
          <pc:sldMk cId="3625522898" sldId="2076138476"/>
        </pc:sldMkLst>
        <pc:spChg chg="mod">
          <ac:chgData name="Karine Nadeau" userId="2d61a302-c54f-47ee-8b5e-5843e47d1f54" providerId="ADAL" clId="{3C6EC21E-C616-413C-A79B-1D58E0B0B76F}" dt="2021-04-13T15:11:04.582" v="631" actId="5793"/>
          <ac:spMkLst>
            <pc:docMk/>
            <pc:sldMk cId="3625522898" sldId="2076138476"/>
            <ac:spMk id="5" creationId="{7C1F1ACC-0F6F-E14B-95A7-474C2E641EA7}"/>
          </ac:spMkLst>
        </pc:spChg>
      </pc:sldChg>
      <pc:sldChg chg="modSp add del mod modClrScheme chgLayout">
        <pc:chgData name="Karine Nadeau" userId="2d61a302-c54f-47ee-8b5e-5843e47d1f54" providerId="ADAL" clId="{3C6EC21E-C616-413C-A79B-1D58E0B0B76F}" dt="2021-04-13T15:19:42.209" v="879" actId="47"/>
        <pc:sldMkLst>
          <pc:docMk/>
          <pc:sldMk cId="2340219637" sldId="2076138477"/>
        </pc:sldMkLst>
        <pc:spChg chg="mod ord">
          <ac:chgData name="Karine Nadeau" userId="2d61a302-c54f-47ee-8b5e-5843e47d1f54" providerId="ADAL" clId="{3C6EC21E-C616-413C-A79B-1D58E0B0B76F}" dt="2021-04-13T15:14:38.797" v="666" actId="700"/>
          <ac:spMkLst>
            <pc:docMk/>
            <pc:sldMk cId="2340219637" sldId="2076138477"/>
            <ac:spMk id="35" creationId="{04623874-7CA3-2043-A5D7-07E2B3A96993}"/>
          </ac:spMkLst>
        </pc:spChg>
        <pc:spChg chg="mod ord">
          <ac:chgData name="Karine Nadeau" userId="2d61a302-c54f-47ee-8b5e-5843e47d1f54" providerId="ADAL" clId="{3C6EC21E-C616-413C-A79B-1D58E0B0B76F}" dt="2021-04-13T15:14:38.797" v="666" actId="700"/>
          <ac:spMkLst>
            <pc:docMk/>
            <pc:sldMk cId="2340219637" sldId="2076138477"/>
            <ac:spMk id="38" creationId="{CF00471F-DAB5-9046-9A88-9C8B9F5F4C62}"/>
          </ac:spMkLst>
        </pc:spChg>
        <pc:spChg chg="mod ord">
          <ac:chgData name="Karine Nadeau" userId="2d61a302-c54f-47ee-8b5e-5843e47d1f54" providerId="ADAL" clId="{3C6EC21E-C616-413C-A79B-1D58E0B0B76F}" dt="2021-04-13T15:14:38.797" v="666" actId="700"/>
          <ac:spMkLst>
            <pc:docMk/>
            <pc:sldMk cId="2340219637" sldId="2076138477"/>
            <ac:spMk id="39" creationId="{376C21F6-F80E-524A-A796-779B17BC671C}"/>
          </ac:spMkLst>
        </pc:spChg>
        <pc:spChg chg="mod ord">
          <ac:chgData name="Karine Nadeau" userId="2d61a302-c54f-47ee-8b5e-5843e47d1f54" providerId="ADAL" clId="{3C6EC21E-C616-413C-A79B-1D58E0B0B76F}" dt="2021-04-13T15:14:38.797" v="666" actId="700"/>
          <ac:spMkLst>
            <pc:docMk/>
            <pc:sldMk cId="2340219637" sldId="2076138477"/>
            <ac:spMk id="40" creationId="{ED09FDCE-6D39-2A49-BC8F-6282BD2A3FC7}"/>
          </ac:spMkLst>
        </pc:spChg>
        <pc:spChg chg="mod ord">
          <ac:chgData name="Karine Nadeau" userId="2d61a302-c54f-47ee-8b5e-5843e47d1f54" providerId="ADAL" clId="{3C6EC21E-C616-413C-A79B-1D58E0B0B76F}" dt="2021-04-13T15:14:38.797" v="666" actId="700"/>
          <ac:spMkLst>
            <pc:docMk/>
            <pc:sldMk cId="2340219637" sldId="2076138477"/>
            <ac:spMk id="41" creationId="{695F13FE-F7D3-5C49-BD93-B31C8838AE0D}"/>
          </ac:spMkLst>
        </pc:spChg>
        <pc:spChg chg="mod ord">
          <ac:chgData name="Karine Nadeau" userId="2d61a302-c54f-47ee-8b5e-5843e47d1f54" providerId="ADAL" clId="{3C6EC21E-C616-413C-A79B-1D58E0B0B76F}" dt="2021-04-13T15:14:38.797" v="666" actId="700"/>
          <ac:spMkLst>
            <pc:docMk/>
            <pc:sldMk cId="2340219637" sldId="2076138477"/>
            <ac:spMk id="42" creationId="{4371222A-3561-D546-A504-05202D28AD05}"/>
          </ac:spMkLst>
        </pc:spChg>
        <pc:spChg chg="mod ord">
          <ac:chgData name="Karine Nadeau" userId="2d61a302-c54f-47ee-8b5e-5843e47d1f54" providerId="ADAL" clId="{3C6EC21E-C616-413C-A79B-1D58E0B0B76F}" dt="2021-04-13T15:14:38.797" v="666" actId="700"/>
          <ac:spMkLst>
            <pc:docMk/>
            <pc:sldMk cId="2340219637" sldId="2076138477"/>
            <ac:spMk id="43" creationId="{7B42A80C-D194-944E-A3AD-4B6C4D8B60DF}"/>
          </ac:spMkLst>
        </pc:spChg>
        <pc:spChg chg="mod ord">
          <ac:chgData name="Karine Nadeau" userId="2d61a302-c54f-47ee-8b5e-5843e47d1f54" providerId="ADAL" clId="{3C6EC21E-C616-413C-A79B-1D58E0B0B76F}" dt="2021-04-13T15:14:38.797" v="666" actId="700"/>
          <ac:spMkLst>
            <pc:docMk/>
            <pc:sldMk cId="2340219637" sldId="2076138477"/>
            <ac:spMk id="57" creationId="{7B0F7F1F-5D9A-834C-80D7-114CA420D1FC}"/>
          </ac:spMkLst>
        </pc:spChg>
        <pc:spChg chg="mod ord">
          <ac:chgData name="Karine Nadeau" userId="2d61a302-c54f-47ee-8b5e-5843e47d1f54" providerId="ADAL" clId="{3C6EC21E-C616-413C-A79B-1D58E0B0B76F}" dt="2021-04-13T15:14:38.797" v="666" actId="700"/>
          <ac:spMkLst>
            <pc:docMk/>
            <pc:sldMk cId="2340219637" sldId="2076138477"/>
            <ac:spMk id="58" creationId="{FDA7C01E-9170-D04B-83B6-EA066DDEE999}"/>
          </ac:spMkLst>
        </pc:spChg>
        <pc:spChg chg="mod ord">
          <ac:chgData name="Karine Nadeau" userId="2d61a302-c54f-47ee-8b5e-5843e47d1f54" providerId="ADAL" clId="{3C6EC21E-C616-413C-A79B-1D58E0B0B76F}" dt="2021-04-13T15:14:38.797" v="666" actId="700"/>
          <ac:spMkLst>
            <pc:docMk/>
            <pc:sldMk cId="2340219637" sldId="2076138477"/>
            <ac:spMk id="59" creationId="{DBEC34FE-5FB8-784F-BFBF-A06EC1684114}"/>
          </ac:spMkLst>
        </pc:spChg>
        <pc:spChg chg="mod ord">
          <ac:chgData name="Karine Nadeau" userId="2d61a302-c54f-47ee-8b5e-5843e47d1f54" providerId="ADAL" clId="{3C6EC21E-C616-413C-A79B-1D58E0B0B76F}" dt="2021-04-13T15:14:38.797" v="666" actId="700"/>
          <ac:spMkLst>
            <pc:docMk/>
            <pc:sldMk cId="2340219637" sldId="2076138477"/>
            <ac:spMk id="60" creationId="{9A8850A9-9161-1849-A3CB-0D3475FA1481}"/>
          </ac:spMkLst>
        </pc:spChg>
        <pc:spChg chg="mod ord">
          <ac:chgData name="Karine Nadeau" userId="2d61a302-c54f-47ee-8b5e-5843e47d1f54" providerId="ADAL" clId="{3C6EC21E-C616-413C-A79B-1D58E0B0B76F}" dt="2021-04-13T15:14:38.797" v="666" actId="700"/>
          <ac:spMkLst>
            <pc:docMk/>
            <pc:sldMk cId="2340219637" sldId="2076138477"/>
            <ac:spMk id="61" creationId="{9283ADC3-0DEF-404D-B84A-2FD79E84025D}"/>
          </ac:spMkLst>
        </pc:spChg>
        <pc:spChg chg="mod ord">
          <ac:chgData name="Karine Nadeau" userId="2d61a302-c54f-47ee-8b5e-5843e47d1f54" providerId="ADAL" clId="{3C6EC21E-C616-413C-A79B-1D58E0B0B76F}" dt="2021-04-13T15:14:38.797" v="666" actId="700"/>
          <ac:spMkLst>
            <pc:docMk/>
            <pc:sldMk cId="2340219637" sldId="2076138477"/>
            <ac:spMk id="62" creationId="{AF15CF4E-C147-B147-96F5-253CC5DD9DED}"/>
          </ac:spMkLst>
        </pc:spChg>
        <pc:spChg chg="mod ord">
          <ac:chgData name="Karine Nadeau" userId="2d61a302-c54f-47ee-8b5e-5843e47d1f54" providerId="ADAL" clId="{3C6EC21E-C616-413C-A79B-1D58E0B0B76F}" dt="2021-04-13T15:14:38.797" v="666" actId="700"/>
          <ac:spMkLst>
            <pc:docMk/>
            <pc:sldMk cId="2340219637" sldId="2076138477"/>
            <ac:spMk id="63" creationId="{E1E9ADB1-52AD-1647-83FC-D39F04F49C0B}"/>
          </ac:spMkLst>
        </pc:spChg>
      </pc:sldChg>
      <pc:sldChg chg="addSp modSp new mod">
        <pc:chgData name="Karine Nadeau" userId="2d61a302-c54f-47ee-8b5e-5843e47d1f54" providerId="ADAL" clId="{3C6EC21E-C616-413C-A79B-1D58E0B0B76F}" dt="2021-04-13T15:19:32.497" v="878" actId="20577"/>
        <pc:sldMkLst>
          <pc:docMk/>
          <pc:sldMk cId="2229079901" sldId="2076138478"/>
        </pc:sldMkLst>
        <pc:spChg chg="mod">
          <ac:chgData name="Karine Nadeau" userId="2d61a302-c54f-47ee-8b5e-5843e47d1f54" providerId="ADAL" clId="{3C6EC21E-C616-413C-A79B-1D58E0B0B76F}" dt="2021-04-13T15:19:32.497" v="878" actId="20577"/>
          <ac:spMkLst>
            <pc:docMk/>
            <pc:sldMk cId="2229079901" sldId="2076138478"/>
            <ac:spMk id="2" creationId="{9B11263E-6FA4-4207-9386-C1ABE4639A6E}"/>
          </ac:spMkLst>
        </pc:spChg>
        <pc:spChg chg="mod">
          <ac:chgData name="Karine Nadeau" userId="2d61a302-c54f-47ee-8b5e-5843e47d1f54" providerId="ADAL" clId="{3C6EC21E-C616-413C-A79B-1D58E0B0B76F}" dt="2021-04-13T15:15:41.108" v="716" actId="20577"/>
          <ac:spMkLst>
            <pc:docMk/>
            <pc:sldMk cId="2229079901" sldId="2076138478"/>
            <ac:spMk id="3" creationId="{03B37FAD-BD17-4477-8588-9C5ECAB96D30}"/>
          </ac:spMkLst>
        </pc:spChg>
        <pc:spChg chg="mod">
          <ac:chgData name="Karine Nadeau" userId="2d61a302-c54f-47ee-8b5e-5843e47d1f54" providerId="ADAL" clId="{3C6EC21E-C616-413C-A79B-1D58E0B0B76F}" dt="2021-04-13T15:17:47.851" v="789" actId="554"/>
          <ac:spMkLst>
            <pc:docMk/>
            <pc:sldMk cId="2229079901" sldId="2076138478"/>
            <ac:spMk id="4" creationId="{302B547D-01D6-4A6D-9DFA-F2B377C601E3}"/>
          </ac:spMkLst>
        </pc:spChg>
        <pc:spChg chg="mod">
          <ac:chgData name="Karine Nadeau" userId="2d61a302-c54f-47ee-8b5e-5843e47d1f54" providerId="ADAL" clId="{3C6EC21E-C616-413C-A79B-1D58E0B0B76F}" dt="2021-04-13T15:15:44.212" v="723" actId="20577"/>
          <ac:spMkLst>
            <pc:docMk/>
            <pc:sldMk cId="2229079901" sldId="2076138478"/>
            <ac:spMk id="5" creationId="{D444DC1C-8586-48B9-8086-7C5004764285}"/>
          </ac:spMkLst>
        </pc:spChg>
        <pc:spChg chg="mod">
          <ac:chgData name="Karine Nadeau" userId="2d61a302-c54f-47ee-8b5e-5843e47d1f54" providerId="ADAL" clId="{3C6EC21E-C616-413C-A79B-1D58E0B0B76F}" dt="2021-04-13T15:17:47.851" v="789" actId="554"/>
          <ac:spMkLst>
            <pc:docMk/>
            <pc:sldMk cId="2229079901" sldId="2076138478"/>
            <ac:spMk id="6" creationId="{BDE0CD12-E84B-4A30-A814-413CB2651285}"/>
          </ac:spMkLst>
        </pc:spChg>
        <pc:spChg chg="mod">
          <ac:chgData name="Karine Nadeau" userId="2d61a302-c54f-47ee-8b5e-5843e47d1f54" providerId="ADAL" clId="{3C6EC21E-C616-413C-A79B-1D58E0B0B76F}" dt="2021-04-13T15:15:50.721" v="735" actId="20577"/>
          <ac:spMkLst>
            <pc:docMk/>
            <pc:sldMk cId="2229079901" sldId="2076138478"/>
            <ac:spMk id="7" creationId="{1DA78841-7E04-4265-B423-77D70BBC323C}"/>
          </ac:spMkLst>
        </pc:spChg>
        <pc:spChg chg="mod">
          <ac:chgData name="Karine Nadeau" userId="2d61a302-c54f-47ee-8b5e-5843e47d1f54" providerId="ADAL" clId="{3C6EC21E-C616-413C-A79B-1D58E0B0B76F}" dt="2021-04-13T15:17:47.851" v="789" actId="554"/>
          <ac:spMkLst>
            <pc:docMk/>
            <pc:sldMk cId="2229079901" sldId="2076138478"/>
            <ac:spMk id="8" creationId="{C8A5D326-BEFF-4D68-B63D-B7DF0B4ED50A}"/>
          </ac:spMkLst>
        </pc:spChg>
        <pc:spChg chg="add mod">
          <ac:chgData name="Karine Nadeau" userId="2d61a302-c54f-47ee-8b5e-5843e47d1f54" providerId="ADAL" clId="{3C6EC21E-C616-413C-A79B-1D58E0B0B76F}" dt="2021-04-13T15:18:32.782" v="802" actId="554"/>
          <ac:spMkLst>
            <pc:docMk/>
            <pc:sldMk cId="2229079901" sldId="2076138478"/>
            <ac:spMk id="9" creationId="{0657454B-6003-43B5-B5D3-950BFD0BEA36}"/>
          </ac:spMkLst>
        </pc:spChg>
        <pc:spChg chg="add mod">
          <ac:chgData name="Karine Nadeau" userId="2d61a302-c54f-47ee-8b5e-5843e47d1f54" providerId="ADAL" clId="{3C6EC21E-C616-413C-A79B-1D58E0B0B76F}" dt="2021-04-13T15:18:47.943" v="806" actId="555"/>
          <ac:spMkLst>
            <pc:docMk/>
            <pc:sldMk cId="2229079901" sldId="2076138478"/>
            <ac:spMk id="10" creationId="{9F299617-2B11-4AB7-A79F-29DAAC964483}"/>
          </ac:spMkLst>
        </pc:spChg>
        <pc:spChg chg="add mod">
          <ac:chgData name="Karine Nadeau" userId="2d61a302-c54f-47ee-8b5e-5843e47d1f54" providerId="ADAL" clId="{3C6EC21E-C616-413C-A79B-1D58E0B0B76F}" dt="2021-04-13T15:19:05.135" v="821" actId="5793"/>
          <ac:spMkLst>
            <pc:docMk/>
            <pc:sldMk cId="2229079901" sldId="2076138478"/>
            <ac:spMk id="11" creationId="{3B7540D7-AF8C-405E-8908-0018D7972A17}"/>
          </ac:spMkLst>
        </pc:spChg>
        <pc:spChg chg="add mod">
          <ac:chgData name="Karine Nadeau" userId="2d61a302-c54f-47ee-8b5e-5843e47d1f54" providerId="ADAL" clId="{3C6EC21E-C616-413C-A79B-1D58E0B0B76F}" dt="2021-04-13T15:19:00.876" v="818" actId="6549"/>
          <ac:spMkLst>
            <pc:docMk/>
            <pc:sldMk cId="2229079901" sldId="2076138478"/>
            <ac:spMk id="12" creationId="{5A9A184E-CF6A-43B1-A533-69CF158C26B1}"/>
          </ac:spMkLst>
        </pc:spChg>
        <pc:spChg chg="add mod">
          <ac:chgData name="Karine Nadeau" userId="2d61a302-c54f-47ee-8b5e-5843e47d1f54" providerId="ADAL" clId="{3C6EC21E-C616-413C-A79B-1D58E0B0B76F}" dt="2021-04-13T15:19:08.692" v="829" actId="20577"/>
          <ac:spMkLst>
            <pc:docMk/>
            <pc:sldMk cId="2229079901" sldId="2076138478"/>
            <ac:spMk id="13" creationId="{4973047C-6AD6-442A-9B61-E1E8F244F2A7}"/>
          </ac:spMkLst>
        </pc:spChg>
        <pc:spChg chg="add mod">
          <ac:chgData name="Karine Nadeau" userId="2d61a302-c54f-47ee-8b5e-5843e47d1f54" providerId="ADAL" clId="{3C6EC21E-C616-413C-A79B-1D58E0B0B76F}" dt="2021-04-13T15:19:20.319" v="856" actId="207"/>
          <ac:spMkLst>
            <pc:docMk/>
            <pc:sldMk cId="2229079901" sldId="2076138478"/>
            <ac:spMk id="15" creationId="{2D062984-9828-44E6-ADF2-4C5BEF702D7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124D7A-A2E7-4DE2-8AC9-D9007DD33744}" type="datetimeFigureOut">
              <a:rPr lang="en-CA" smtClean="0"/>
              <a:t>2021-04-26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8D1FC-0333-4FA2-BB73-582585302DFC}" type="slidenum">
              <a:rPr lang="en-CA" smtClean="0"/>
              <a:t>‹#›</a:t>
            </a:fld>
            <a:endParaRPr lang="en-CA"/>
          </a:p>
        </p:txBody>
      </p:sp>
    </p:spTree>
    <p:extLst>
      <p:ext uri="{BB962C8B-B14F-4D97-AF65-F5344CB8AC3E}">
        <p14:creationId xmlns:p14="http://schemas.microsoft.com/office/powerpoint/2010/main" val="679853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4/26/2021 11:56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80579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17190028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478920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481677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138185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7080574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314148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9116887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504063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31411538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42317480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30869040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5877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72229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314515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223284821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300114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984001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7107967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45108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30834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92820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2808553"/>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13462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296751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319586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8031957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1659550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27593038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80590776"/>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04286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858900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39244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8855752"/>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790765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3397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7397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173245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1874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3532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740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61989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40569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8324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44695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2013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6213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3305865122"/>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06087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302533481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642348431"/>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5300474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4742577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4068251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29178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098056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1405372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78015644"/>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0128225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0949610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5189757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01051528"/>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8564179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2066714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608725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9375883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4808716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5223939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9692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3861663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0832459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0743023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6931948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7163460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7165817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1884279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12920204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07012858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9320051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32253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485885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40812618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9105504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7456346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34167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873253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144560844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37576124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8485906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761279404"/>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1812380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638087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63635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2991187257"/>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3423327579"/>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378987714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40950255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2249500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81898239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7471869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9287460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617676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2056126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010405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90399498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760569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923674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50348978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232320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76883498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38108112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93730918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84035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36726741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5019497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6.xml"/></Relationships>
</file>

<file path=ppt/slides/_rels/slide13.xml.rels><?xml version="1.0" encoding="UTF-8" standalone="yes"?>
<Relationships xmlns="http://schemas.openxmlformats.org/package/2006/relationships"><Relationship Id="rId2" Type="http://schemas.openxmlformats.org/officeDocument/2006/relationships/hyperlink" Target="mailto:RapidScreeningSolution@service.microsoft.com" TargetMode="External"/><Relationship Id="rId1" Type="http://schemas.openxmlformats.org/officeDocument/2006/relationships/slideLayout" Target="../slideLayouts/slideLayout7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6.xml"/><Relationship Id="rId5" Type="http://schemas.openxmlformats.org/officeDocument/2006/relationships/image" Target="../media/image26.png"/><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672002"/>
            <a:ext cx="9144000" cy="861774"/>
          </a:xfrm>
        </p:spPr>
        <p:txBody>
          <a:bodyPr/>
          <a:lstStyle/>
          <a:p>
            <a:r>
              <a:rPr lang="en-US" dirty="0">
                <a:solidFill>
                  <a:schemeClr val="tx1"/>
                </a:solidFill>
              </a:rPr>
              <a:t>Microsoft Rapid Screening Solution</a:t>
            </a:r>
            <a:br>
              <a:rPr lang="en-US" dirty="0">
                <a:solidFill>
                  <a:schemeClr val="tx1"/>
                </a:solidFill>
              </a:rPr>
            </a:br>
            <a:r>
              <a:rPr lang="en-US" sz="2000" dirty="0">
                <a:solidFill>
                  <a:schemeClr val="tx1">
                    <a:lumMod val="65000"/>
                  </a:schemeClr>
                </a:solidFill>
              </a:rPr>
              <a:t>V3 (1.0.0.120) Deployment Guide</a:t>
            </a:r>
          </a:p>
        </p:txBody>
      </p:sp>
      <p:sp>
        <p:nvSpPr>
          <p:cNvPr id="5" name="Text Placeholder 4"/>
          <p:cNvSpPr>
            <a:spLocks noGrp="1"/>
          </p:cNvSpPr>
          <p:nvPr>
            <p:ph type="body" sz="quarter" idx="12"/>
          </p:nvPr>
        </p:nvSpPr>
        <p:spPr>
          <a:xfrm>
            <a:off x="584200" y="4485620"/>
            <a:ext cx="9144000" cy="307777"/>
          </a:xfrm>
        </p:spPr>
        <p:txBody>
          <a:bodyPr/>
          <a:lstStyle/>
          <a:p>
            <a:r>
              <a:rPr lang="en-US" sz="2000" dirty="0"/>
              <a:t>April 26, 2021</a:t>
            </a:r>
          </a:p>
        </p:txBody>
      </p:sp>
      <p:pic>
        <p:nvPicPr>
          <p:cNvPr id="2" name="Picture 1" descr="A picture containing text, electronics, computer, screenshot&#10;&#10;Description automatically generated">
            <a:extLst>
              <a:ext uri="{FF2B5EF4-FFF2-40B4-BE49-F238E27FC236}">
                <a16:creationId xmlns:a16="http://schemas.microsoft.com/office/drawing/2014/main" id="{B8E79718-210F-4655-9438-550319C7E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6200" y="2961665"/>
            <a:ext cx="8181306" cy="3896335"/>
          </a:xfrm>
          <a:prstGeom prst="rect">
            <a:avLst/>
          </a:prstGeom>
        </p:spPr>
      </p:pic>
    </p:spTree>
    <p:extLst>
      <p:ext uri="{BB962C8B-B14F-4D97-AF65-F5344CB8AC3E}">
        <p14:creationId xmlns:p14="http://schemas.microsoft.com/office/powerpoint/2010/main" val="12064097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3">
            <a:extLst>
              <a:ext uri="{FF2B5EF4-FFF2-40B4-BE49-F238E27FC236}">
                <a16:creationId xmlns:a16="http://schemas.microsoft.com/office/drawing/2014/main" id="{6CAF173A-5D9E-4BCC-8DC1-C59CEE73ABD6}"/>
              </a:ext>
            </a:extLst>
          </p:cNvPr>
          <p:cNvSpPr txBox="1">
            <a:spLocks/>
          </p:cNvSpPr>
          <p:nvPr/>
        </p:nvSpPr>
        <p:spPr>
          <a:xfrm>
            <a:off x="584199" y="2999835"/>
            <a:ext cx="3264408" cy="1661993"/>
          </a:xfrm>
          <a:prstGeom prst="rect">
            <a:avLst/>
          </a:prstGeom>
        </p:spPr>
        <p:txBody>
          <a:bodyPr lIns="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bg1"/>
                </a:solidFill>
                <a:cs typeface="Segoe UI Light" panose="020B0502040204020203" pitchFamily="34" charset="0"/>
              </a:rPr>
              <a:t>Email address used to send a notification in case the result flow* fails.</a:t>
            </a:r>
          </a:p>
          <a:p>
            <a:pPr marL="0" indent="0">
              <a:buNone/>
            </a:pPr>
            <a:endParaRPr lang="en-US" sz="1600">
              <a:solidFill>
                <a:schemeClr val="bg1"/>
              </a:solidFill>
              <a:cs typeface="Segoe UI Light" panose="020B0502040204020203" pitchFamily="34" charset="0"/>
            </a:endParaRPr>
          </a:p>
          <a:p>
            <a:pPr marL="0" indent="0">
              <a:buNone/>
            </a:pPr>
            <a:r>
              <a:rPr lang="en-US" sz="1600">
                <a:solidFill>
                  <a:schemeClr val="bg1"/>
                </a:solidFill>
                <a:cs typeface="Segoe UI Light" panose="020B0502040204020203" pitchFamily="34" charset="0"/>
              </a:rPr>
              <a:t>*Result flow: flow used to notify result of employee’s screening. </a:t>
            </a:r>
            <a:endParaRPr lang="fr-CA" sz="1600">
              <a:solidFill>
                <a:schemeClr val="bg1"/>
              </a:solidFill>
              <a:cs typeface="Segoe UI Light" panose="020B0502040204020203" pitchFamily="34" charset="0"/>
            </a:endParaRPr>
          </a:p>
        </p:txBody>
      </p:sp>
      <p:sp>
        <p:nvSpPr>
          <p:cNvPr id="5" name="Text Placeholder 4">
            <a:extLst>
              <a:ext uri="{FF2B5EF4-FFF2-40B4-BE49-F238E27FC236}">
                <a16:creationId xmlns:a16="http://schemas.microsoft.com/office/drawing/2014/main" id="{7C1F1ACC-0F6F-E14B-95A7-474C2E641EA7}"/>
              </a:ext>
            </a:extLst>
          </p:cNvPr>
          <p:cNvSpPr>
            <a:spLocks noGrp="1"/>
          </p:cNvSpPr>
          <p:nvPr>
            <p:ph type="body" sz="quarter" idx="11"/>
          </p:nvPr>
        </p:nvSpPr>
        <p:spPr>
          <a:xfrm>
            <a:off x="584200" y="1941782"/>
            <a:ext cx="3187700" cy="4983033"/>
          </a:xfrm>
        </p:spPr>
        <p:txBody>
          <a:bodyPr/>
          <a:lstStyle/>
          <a:p>
            <a:pPr>
              <a:defRPr/>
            </a:pPr>
            <a:r>
              <a:rPr lang="fr-CA" sz="2000">
                <a:latin typeface="Segoe UI" panose="020B0502040204020203" pitchFamily="34" charset="0"/>
                <a:ea typeface="Times New Roman" panose="02020603050405020304" pitchFamily="18" charset="0"/>
              </a:rPr>
              <a:t>Admin email </a:t>
            </a:r>
            <a:r>
              <a:rPr lang="fr-CA" sz="2000" err="1">
                <a:latin typeface="Segoe UI" panose="020B0502040204020203" pitchFamily="34" charset="0"/>
                <a:ea typeface="Times New Roman" panose="02020603050405020304" pitchFamily="18" charset="0"/>
              </a:rPr>
              <a:t>address</a:t>
            </a:r>
            <a:r>
              <a:rPr lang="fr-CA" sz="2000">
                <a:latin typeface="Segoe UI" panose="020B0502040204020203" pitchFamily="34" charset="0"/>
                <a:ea typeface="Times New Roman" panose="02020603050405020304" pitchFamily="18" charset="0"/>
              </a:rPr>
              <a:t> </a:t>
            </a:r>
          </a:p>
        </p:txBody>
      </p:sp>
      <p:sp>
        <p:nvSpPr>
          <p:cNvPr id="4" name="Title 3">
            <a:extLst>
              <a:ext uri="{FF2B5EF4-FFF2-40B4-BE49-F238E27FC236}">
                <a16:creationId xmlns:a16="http://schemas.microsoft.com/office/drawing/2014/main" id="{C73228B0-32D6-854E-B7F9-B0D8293C6D7A}"/>
              </a:ext>
            </a:extLst>
          </p:cNvPr>
          <p:cNvSpPr>
            <a:spLocks noGrp="1"/>
          </p:cNvSpPr>
          <p:nvPr>
            <p:ph type="title"/>
          </p:nvPr>
        </p:nvSpPr>
        <p:spPr/>
        <p:txBody>
          <a:bodyPr/>
          <a:lstStyle/>
          <a:p>
            <a:r>
              <a:rPr lang="en-US"/>
              <a:t>Environment Variable</a:t>
            </a:r>
          </a:p>
        </p:txBody>
      </p:sp>
      <p:pic>
        <p:nvPicPr>
          <p:cNvPr id="3" name="Picture 2">
            <a:extLst>
              <a:ext uri="{FF2B5EF4-FFF2-40B4-BE49-F238E27FC236}">
                <a16:creationId xmlns:a16="http://schemas.microsoft.com/office/drawing/2014/main" id="{58589738-14C7-4B3F-A88B-D453626101D6}"/>
              </a:ext>
            </a:extLst>
          </p:cNvPr>
          <p:cNvPicPr>
            <a:picLocks noChangeAspect="1"/>
          </p:cNvPicPr>
          <p:nvPr/>
        </p:nvPicPr>
        <p:blipFill>
          <a:blip r:embed="rId2"/>
          <a:stretch>
            <a:fillRect/>
          </a:stretch>
        </p:blipFill>
        <p:spPr>
          <a:xfrm>
            <a:off x="4539005" y="102027"/>
            <a:ext cx="5168414" cy="2843292"/>
          </a:xfrm>
          <a:prstGeom prst="rect">
            <a:avLst/>
          </a:prstGeom>
          <a:ln>
            <a:solidFill>
              <a:schemeClr val="bg1">
                <a:lumMod val="85000"/>
              </a:schemeClr>
            </a:solidFill>
          </a:ln>
        </p:spPr>
      </p:pic>
      <p:sp>
        <p:nvSpPr>
          <p:cNvPr id="7" name="Rectangle: Rounded Corners 6">
            <a:extLst>
              <a:ext uri="{FF2B5EF4-FFF2-40B4-BE49-F238E27FC236}">
                <a16:creationId xmlns:a16="http://schemas.microsoft.com/office/drawing/2014/main" id="{BAF540B2-0030-4487-A5DC-72A0E1607F73}"/>
              </a:ext>
            </a:extLst>
          </p:cNvPr>
          <p:cNvSpPr/>
          <p:nvPr/>
        </p:nvSpPr>
        <p:spPr bwMode="auto">
          <a:xfrm>
            <a:off x="6003633" y="1197859"/>
            <a:ext cx="1856512" cy="325814"/>
          </a:xfrm>
          <a:prstGeom prst="roundRect">
            <a:avLst/>
          </a:prstGeom>
          <a:noFill/>
          <a:ln w="28575">
            <a:solidFill>
              <a:srgbClr val="FF99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err="1">
              <a:solidFill>
                <a:srgbClr val="FFFFFF"/>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1B5E4553-9502-4EEA-B814-774FE1D73AD4}"/>
              </a:ext>
            </a:extLst>
          </p:cNvPr>
          <p:cNvPicPr>
            <a:picLocks noChangeAspect="1"/>
          </p:cNvPicPr>
          <p:nvPr/>
        </p:nvPicPr>
        <p:blipFill>
          <a:blip r:embed="rId3"/>
          <a:stretch>
            <a:fillRect/>
          </a:stretch>
        </p:blipFill>
        <p:spPr>
          <a:xfrm>
            <a:off x="9257138" y="1627742"/>
            <a:ext cx="2603315" cy="4983033"/>
          </a:xfrm>
          <a:prstGeom prst="rect">
            <a:avLst/>
          </a:prstGeom>
          <a:ln>
            <a:solidFill>
              <a:schemeClr val="bg1">
                <a:lumMod val="85000"/>
              </a:schemeClr>
            </a:solidFill>
          </a:ln>
        </p:spPr>
      </p:pic>
      <p:sp>
        <p:nvSpPr>
          <p:cNvPr id="10" name="Arc 9">
            <a:extLst>
              <a:ext uri="{FF2B5EF4-FFF2-40B4-BE49-F238E27FC236}">
                <a16:creationId xmlns:a16="http://schemas.microsoft.com/office/drawing/2014/main" id="{BAD980B0-360F-4C7D-B2E1-8A3A0F42C7C6}"/>
              </a:ext>
            </a:extLst>
          </p:cNvPr>
          <p:cNvSpPr/>
          <p:nvPr/>
        </p:nvSpPr>
        <p:spPr>
          <a:xfrm rot="5400000" flipH="1">
            <a:off x="9375573" y="1020290"/>
            <a:ext cx="905163" cy="1006764"/>
          </a:xfrm>
          <a:prstGeom prst="arc">
            <a:avLst/>
          </a:prstGeom>
          <a:ln>
            <a:headEnd type="triangle" w="lg" len="med"/>
            <a:tailEnd type="non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CA"/>
          </a:p>
        </p:txBody>
      </p:sp>
      <p:sp>
        <p:nvSpPr>
          <p:cNvPr id="14" name="Rectangle 13">
            <a:extLst>
              <a:ext uri="{FF2B5EF4-FFF2-40B4-BE49-F238E27FC236}">
                <a16:creationId xmlns:a16="http://schemas.microsoft.com/office/drawing/2014/main" id="{ECAAE50C-6344-45D1-AA35-52F34D8BCFBE}"/>
              </a:ext>
            </a:extLst>
          </p:cNvPr>
          <p:cNvSpPr/>
          <p:nvPr/>
        </p:nvSpPr>
        <p:spPr bwMode="auto">
          <a:xfrm>
            <a:off x="9402620" y="5237018"/>
            <a:ext cx="1865745" cy="15240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err="1">
              <a:solidFill>
                <a:srgbClr val="FFFFFF"/>
              </a:soli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A619A30F-E315-401F-8ECC-15E5A87631D9}"/>
              </a:ext>
            </a:extLst>
          </p:cNvPr>
          <p:cNvSpPr/>
          <p:nvPr/>
        </p:nvSpPr>
        <p:spPr bwMode="auto">
          <a:xfrm>
            <a:off x="9402618" y="6359090"/>
            <a:ext cx="2016000" cy="15240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92994236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9B7CB576-0A72-4611-A2B9-4FD2A2F7DD21}"/>
              </a:ext>
            </a:extLst>
          </p:cNvPr>
          <p:cNvSpPr txBox="1">
            <a:spLocks/>
          </p:cNvSpPr>
          <p:nvPr/>
        </p:nvSpPr>
        <p:spPr>
          <a:xfrm>
            <a:off x="584199" y="2999835"/>
            <a:ext cx="3264408" cy="1661993"/>
          </a:xfrm>
          <a:prstGeom prst="rect">
            <a:avLst/>
          </a:prstGeom>
        </p:spPr>
        <p:txBody>
          <a:bodyPr lIns="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chemeClr val="bg1"/>
                </a:solidFill>
                <a:cs typeface="Segoe UI Light" panose="020B0502040204020203" pitchFamily="34" charset="0"/>
              </a:rPr>
              <a:t>Email address used to send the screening result notification.</a:t>
            </a:r>
          </a:p>
        </p:txBody>
      </p:sp>
      <p:sp>
        <p:nvSpPr>
          <p:cNvPr id="5" name="Text Placeholder 4">
            <a:extLst>
              <a:ext uri="{FF2B5EF4-FFF2-40B4-BE49-F238E27FC236}">
                <a16:creationId xmlns:a16="http://schemas.microsoft.com/office/drawing/2014/main" id="{7C1F1ACC-0F6F-E14B-95A7-474C2E641EA7}"/>
              </a:ext>
            </a:extLst>
          </p:cNvPr>
          <p:cNvSpPr>
            <a:spLocks noGrp="1"/>
          </p:cNvSpPr>
          <p:nvPr>
            <p:ph type="body" sz="quarter" idx="11"/>
          </p:nvPr>
        </p:nvSpPr>
        <p:spPr>
          <a:xfrm>
            <a:off x="584200" y="1941782"/>
            <a:ext cx="3357435" cy="4983033"/>
          </a:xfrm>
        </p:spPr>
        <p:txBody>
          <a:bodyPr/>
          <a:lstStyle/>
          <a:p>
            <a:pPr>
              <a:defRPr/>
            </a:pPr>
            <a:r>
              <a:rPr lang="fr-CA" sz="2000" err="1">
                <a:latin typeface="Segoe UI" panose="020B0502040204020203" pitchFamily="34" charset="0"/>
                <a:ea typeface="Times New Roman" panose="02020603050405020304" pitchFamily="18" charset="0"/>
              </a:rPr>
              <a:t>Send</a:t>
            </a:r>
            <a:r>
              <a:rPr lang="fr-CA" sz="2000">
                <a:latin typeface="Segoe UI" panose="020B0502040204020203" pitchFamily="34" charset="0"/>
                <a:ea typeface="Times New Roman" panose="02020603050405020304" pitchFamily="18" charset="0"/>
              </a:rPr>
              <a:t> as email</a:t>
            </a:r>
          </a:p>
        </p:txBody>
      </p:sp>
      <p:sp>
        <p:nvSpPr>
          <p:cNvPr id="4" name="Title 3">
            <a:extLst>
              <a:ext uri="{FF2B5EF4-FFF2-40B4-BE49-F238E27FC236}">
                <a16:creationId xmlns:a16="http://schemas.microsoft.com/office/drawing/2014/main" id="{C73228B0-32D6-854E-B7F9-B0D8293C6D7A}"/>
              </a:ext>
            </a:extLst>
          </p:cNvPr>
          <p:cNvSpPr>
            <a:spLocks noGrp="1"/>
          </p:cNvSpPr>
          <p:nvPr>
            <p:ph type="title"/>
          </p:nvPr>
        </p:nvSpPr>
        <p:spPr/>
        <p:txBody>
          <a:bodyPr/>
          <a:lstStyle/>
          <a:p>
            <a:r>
              <a:rPr lang="en-US"/>
              <a:t>Environment Variable</a:t>
            </a:r>
          </a:p>
        </p:txBody>
      </p:sp>
      <p:pic>
        <p:nvPicPr>
          <p:cNvPr id="2" name="Picture 1">
            <a:extLst>
              <a:ext uri="{FF2B5EF4-FFF2-40B4-BE49-F238E27FC236}">
                <a16:creationId xmlns:a16="http://schemas.microsoft.com/office/drawing/2014/main" id="{EB9E3DBE-F33A-424B-9073-04A344F317C4}"/>
              </a:ext>
            </a:extLst>
          </p:cNvPr>
          <p:cNvPicPr>
            <a:picLocks noChangeAspect="1"/>
          </p:cNvPicPr>
          <p:nvPr/>
        </p:nvPicPr>
        <p:blipFill>
          <a:blip r:embed="rId2"/>
          <a:stretch>
            <a:fillRect/>
          </a:stretch>
        </p:blipFill>
        <p:spPr>
          <a:xfrm>
            <a:off x="4539005" y="102027"/>
            <a:ext cx="5168414" cy="2843292"/>
          </a:xfrm>
          <a:prstGeom prst="rect">
            <a:avLst/>
          </a:prstGeom>
          <a:ln>
            <a:solidFill>
              <a:schemeClr val="bg1">
                <a:lumMod val="85000"/>
              </a:schemeClr>
            </a:solidFill>
          </a:ln>
        </p:spPr>
      </p:pic>
      <p:sp>
        <p:nvSpPr>
          <p:cNvPr id="3" name="Rectangle: Rounded Corners 2">
            <a:extLst>
              <a:ext uri="{FF2B5EF4-FFF2-40B4-BE49-F238E27FC236}">
                <a16:creationId xmlns:a16="http://schemas.microsoft.com/office/drawing/2014/main" id="{1E258B38-BD7F-40BD-A07C-891A90B1346B}"/>
              </a:ext>
            </a:extLst>
          </p:cNvPr>
          <p:cNvSpPr/>
          <p:nvPr/>
        </p:nvSpPr>
        <p:spPr bwMode="auto">
          <a:xfrm>
            <a:off x="6003633" y="1798220"/>
            <a:ext cx="1856512" cy="325814"/>
          </a:xfrm>
          <a:prstGeom prst="roundRect">
            <a:avLst/>
          </a:prstGeom>
          <a:noFill/>
          <a:ln w="28575">
            <a:solidFill>
              <a:srgbClr val="FF99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err="1">
              <a:solidFill>
                <a:srgbClr val="FFFFFF"/>
              </a:solidFill>
              <a:ea typeface="Segoe UI" pitchFamily="34" charset="0"/>
              <a:cs typeface="Segoe UI" pitchFamily="34" charset="0"/>
            </a:endParaRPr>
          </a:p>
        </p:txBody>
      </p:sp>
      <p:sp>
        <p:nvSpPr>
          <p:cNvPr id="9" name="Arc 8">
            <a:extLst>
              <a:ext uri="{FF2B5EF4-FFF2-40B4-BE49-F238E27FC236}">
                <a16:creationId xmlns:a16="http://schemas.microsoft.com/office/drawing/2014/main" id="{3C86BF25-81DE-4B0C-BC74-DB5F2534158D}"/>
              </a:ext>
            </a:extLst>
          </p:cNvPr>
          <p:cNvSpPr/>
          <p:nvPr/>
        </p:nvSpPr>
        <p:spPr>
          <a:xfrm rot="5400000" flipH="1">
            <a:off x="9375573" y="1020290"/>
            <a:ext cx="905163" cy="1006764"/>
          </a:xfrm>
          <a:prstGeom prst="arc">
            <a:avLst/>
          </a:prstGeom>
          <a:ln>
            <a:headEnd type="triangle" w="lg" len="med"/>
            <a:tailEnd type="non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CA"/>
          </a:p>
        </p:txBody>
      </p:sp>
      <p:pic>
        <p:nvPicPr>
          <p:cNvPr id="11" name="Picture 10">
            <a:extLst>
              <a:ext uri="{FF2B5EF4-FFF2-40B4-BE49-F238E27FC236}">
                <a16:creationId xmlns:a16="http://schemas.microsoft.com/office/drawing/2014/main" id="{7B6416E5-5F78-49DF-9B79-6E970316773D}"/>
              </a:ext>
            </a:extLst>
          </p:cNvPr>
          <p:cNvPicPr>
            <a:picLocks noChangeAspect="1"/>
          </p:cNvPicPr>
          <p:nvPr/>
        </p:nvPicPr>
        <p:blipFill>
          <a:blip r:embed="rId3"/>
          <a:stretch>
            <a:fillRect/>
          </a:stretch>
        </p:blipFill>
        <p:spPr>
          <a:xfrm>
            <a:off x="9417800" y="1597889"/>
            <a:ext cx="2577493" cy="4829897"/>
          </a:xfrm>
          <a:prstGeom prst="rect">
            <a:avLst/>
          </a:prstGeom>
          <a:ln>
            <a:solidFill>
              <a:schemeClr val="bg1">
                <a:lumMod val="85000"/>
              </a:schemeClr>
            </a:solidFill>
          </a:ln>
        </p:spPr>
      </p:pic>
      <p:sp>
        <p:nvSpPr>
          <p:cNvPr id="14" name="Rectangle 13">
            <a:extLst>
              <a:ext uri="{FF2B5EF4-FFF2-40B4-BE49-F238E27FC236}">
                <a16:creationId xmlns:a16="http://schemas.microsoft.com/office/drawing/2014/main" id="{01404D99-532B-483D-A266-06D4C104777A}"/>
              </a:ext>
            </a:extLst>
          </p:cNvPr>
          <p:cNvSpPr/>
          <p:nvPr/>
        </p:nvSpPr>
        <p:spPr bwMode="auto">
          <a:xfrm>
            <a:off x="9550400" y="5089237"/>
            <a:ext cx="1865745" cy="15240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err="1">
              <a:solidFill>
                <a:srgbClr val="FFFFFF"/>
              </a:soli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78BB2BD1-600C-43F3-93E3-3EB31DD164EA}"/>
              </a:ext>
            </a:extLst>
          </p:cNvPr>
          <p:cNvSpPr/>
          <p:nvPr/>
        </p:nvSpPr>
        <p:spPr bwMode="auto">
          <a:xfrm>
            <a:off x="9550398" y="6183601"/>
            <a:ext cx="2016000" cy="152402"/>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62552289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228B0-32D6-854E-B7F9-B0D8293C6D7A}"/>
              </a:ext>
            </a:extLst>
          </p:cNvPr>
          <p:cNvSpPr>
            <a:spLocks noGrp="1"/>
          </p:cNvSpPr>
          <p:nvPr>
            <p:ph type="title"/>
          </p:nvPr>
        </p:nvSpPr>
        <p:spPr/>
        <p:txBody>
          <a:bodyPr/>
          <a:lstStyle/>
          <a:p>
            <a:r>
              <a:rPr lang="en-US"/>
              <a:t>Power BI</a:t>
            </a:r>
          </a:p>
        </p:txBody>
      </p:sp>
      <p:sp>
        <p:nvSpPr>
          <p:cNvPr id="5" name="Text Placeholder 4">
            <a:extLst>
              <a:ext uri="{FF2B5EF4-FFF2-40B4-BE49-F238E27FC236}">
                <a16:creationId xmlns:a16="http://schemas.microsoft.com/office/drawing/2014/main" id="{7C1F1ACC-0F6F-E14B-95A7-474C2E641EA7}"/>
              </a:ext>
            </a:extLst>
          </p:cNvPr>
          <p:cNvSpPr>
            <a:spLocks noGrp="1"/>
          </p:cNvSpPr>
          <p:nvPr>
            <p:ph type="body" sz="quarter" idx="11"/>
          </p:nvPr>
        </p:nvSpPr>
        <p:spPr>
          <a:xfrm>
            <a:off x="584200" y="1286005"/>
            <a:ext cx="3187700" cy="575747"/>
          </a:xfrm>
        </p:spPr>
        <p:txBody>
          <a:bodyPr/>
          <a:lstStyle/>
          <a:p>
            <a:pPr>
              <a:defRPr/>
            </a:pPr>
            <a:r>
              <a:rPr lang="fr-CA" sz="2000">
                <a:latin typeface="Segoe UI" panose="020B0502040204020203" pitchFamily="34" charset="0"/>
                <a:ea typeface="Times New Roman" panose="02020603050405020304" pitchFamily="18" charset="0"/>
              </a:rPr>
              <a:t>New UX</a:t>
            </a:r>
          </a:p>
        </p:txBody>
      </p:sp>
      <p:pic>
        <p:nvPicPr>
          <p:cNvPr id="2" name="Picture 1">
            <a:extLst>
              <a:ext uri="{FF2B5EF4-FFF2-40B4-BE49-F238E27FC236}">
                <a16:creationId xmlns:a16="http://schemas.microsoft.com/office/drawing/2014/main" id="{9B08F5EC-CC5E-47B6-AA34-BAECF4071475}"/>
              </a:ext>
            </a:extLst>
          </p:cNvPr>
          <p:cNvPicPr>
            <a:picLocks noChangeAspect="1"/>
          </p:cNvPicPr>
          <p:nvPr/>
        </p:nvPicPr>
        <p:blipFill>
          <a:blip r:embed="rId2"/>
          <a:stretch>
            <a:fillRect/>
          </a:stretch>
        </p:blipFill>
        <p:spPr>
          <a:xfrm>
            <a:off x="5225344" y="1861752"/>
            <a:ext cx="6236101" cy="3499675"/>
          </a:xfrm>
          <a:prstGeom prst="rect">
            <a:avLst/>
          </a:prstGeom>
          <a:ln>
            <a:solidFill>
              <a:schemeClr val="bg1">
                <a:lumMod val="85000"/>
              </a:schemeClr>
            </a:solidFill>
          </a:ln>
        </p:spPr>
      </p:pic>
      <p:sp>
        <p:nvSpPr>
          <p:cNvPr id="3" name="Text Placeholder 3">
            <a:extLst>
              <a:ext uri="{FF2B5EF4-FFF2-40B4-BE49-F238E27FC236}">
                <a16:creationId xmlns:a16="http://schemas.microsoft.com/office/drawing/2014/main" id="{E26AC91D-8307-4448-9A18-C31E444CC7CA}"/>
              </a:ext>
            </a:extLst>
          </p:cNvPr>
          <p:cNvSpPr txBox="1">
            <a:spLocks/>
          </p:cNvSpPr>
          <p:nvPr/>
        </p:nvSpPr>
        <p:spPr>
          <a:xfrm>
            <a:off x="584199" y="2344058"/>
            <a:ext cx="3264408" cy="1661993"/>
          </a:xfrm>
          <a:prstGeom prst="rect">
            <a:avLst/>
          </a:prstGeom>
        </p:spPr>
        <p:txBody>
          <a:bodyPr lIns="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CA" sz="1600" err="1">
                <a:solidFill>
                  <a:schemeClr val="bg1"/>
                </a:solidFill>
                <a:cs typeface="Segoe UI Light" panose="020B0502040204020203" pitchFamily="34" charset="0"/>
              </a:rPr>
              <a:t>Overall</a:t>
            </a:r>
            <a:r>
              <a:rPr lang="fr-CA" sz="1600">
                <a:solidFill>
                  <a:schemeClr val="bg1"/>
                </a:solidFill>
                <a:cs typeface="Segoe UI Light" panose="020B0502040204020203" pitchFamily="34" charset="0"/>
              </a:rPr>
              <a:t> user </a:t>
            </a:r>
            <a:r>
              <a:rPr lang="fr-CA" sz="1600" err="1">
                <a:solidFill>
                  <a:schemeClr val="bg1"/>
                </a:solidFill>
                <a:cs typeface="Segoe UI Light" panose="020B0502040204020203" pitchFamily="34" charset="0"/>
              </a:rPr>
              <a:t>experience</a:t>
            </a:r>
            <a:r>
              <a:rPr lang="fr-CA" sz="1600">
                <a:solidFill>
                  <a:schemeClr val="bg1"/>
                </a:solidFill>
                <a:cs typeface="Segoe UI Light" panose="020B0502040204020203" pitchFamily="34" charset="0"/>
              </a:rPr>
              <a:t> has been </a:t>
            </a:r>
            <a:r>
              <a:rPr lang="fr-CA" sz="1600" err="1">
                <a:solidFill>
                  <a:schemeClr val="bg1"/>
                </a:solidFill>
                <a:cs typeface="Segoe UI Light" panose="020B0502040204020203" pitchFamily="34" charset="0"/>
              </a:rPr>
              <a:t>enhanced</a:t>
            </a:r>
            <a:r>
              <a:rPr lang="fr-CA" sz="1600">
                <a:solidFill>
                  <a:schemeClr val="bg1"/>
                </a:solidFill>
                <a:cs typeface="Segoe UI Light" panose="020B0502040204020203" pitchFamily="34" charset="0"/>
              </a:rPr>
              <a:t> </a:t>
            </a:r>
            <a:r>
              <a:rPr lang="fr-CA" sz="1600" err="1">
                <a:solidFill>
                  <a:schemeClr val="bg1"/>
                </a:solidFill>
                <a:cs typeface="Segoe UI Light" panose="020B0502040204020203" pitchFamily="34" charset="0"/>
              </a:rPr>
              <a:t>with</a:t>
            </a:r>
            <a:r>
              <a:rPr lang="fr-CA" sz="1600">
                <a:solidFill>
                  <a:schemeClr val="bg1"/>
                </a:solidFill>
                <a:cs typeface="Segoe UI Light" panose="020B0502040204020203" pitchFamily="34" charset="0"/>
              </a:rPr>
              <a:t> new </a:t>
            </a:r>
            <a:r>
              <a:rPr lang="fr-CA" sz="1600" err="1">
                <a:solidFill>
                  <a:schemeClr val="bg1"/>
                </a:solidFill>
                <a:cs typeface="Segoe UI Light" panose="020B0502040204020203" pitchFamily="34" charset="0"/>
              </a:rPr>
              <a:t>visuals</a:t>
            </a:r>
            <a:r>
              <a:rPr lang="fr-CA" sz="1600">
                <a:solidFill>
                  <a:schemeClr val="bg1"/>
                </a:solidFill>
                <a:cs typeface="Segoe UI Light" panose="020B0502040204020203" pitchFamily="34" charset="0"/>
              </a:rPr>
              <a:t> and </a:t>
            </a:r>
            <a:r>
              <a:rPr lang="fr-CA" sz="1600" err="1">
                <a:solidFill>
                  <a:schemeClr val="bg1"/>
                </a:solidFill>
                <a:cs typeface="Segoe UI Light" panose="020B0502040204020203" pitchFamily="34" charset="0"/>
              </a:rPr>
              <a:t>color</a:t>
            </a:r>
            <a:r>
              <a:rPr lang="fr-CA" sz="1600">
                <a:solidFill>
                  <a:schemeClr val="bg1"/>
                </a:solidFill>
                <a:cs typeface="Segoe UI Light" panose="020B0502040204020203" pitchFamily="34" charset="0"/>
              </a:rPr>
              <a:t> changes.</a:t>
            </a:r>
          </a:p>
        </p:txBody>
      </p:sp>
    </p:spTree>
    <p:extLst>
      <p:ext uri="{BB962C8B-B14F-4D97-AF65-F5344CB8AC3E}">
        <p14:creationId xmlns:p14="http://schemas.microsoft.com/office/powerpoint/2010/main" val="221759738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BBBC-0401-C947-A93C-BF8B740F8A9F}"/>
              </a:ext>
            </a:extLst>
          </p:cNvPr>
          <p:cNvSpPr>
            <a:spLocks noGrp="1"/>
          </p:cNvSpPr>
          <p:nvPr>
            <p:ph type="title"/>
          </p:nvPr>
        </p:nvSpPr>
        <p:spPr/>
        <p:txBody>
          <a:bodyPr/>
          <a:lstStyle/>
          <a:p>
            <a:pPr algn="r"/>
            <a:r>
              <a:rPr lang="en-US"/>
              <a:t>Feedback</a:t>
            </a:r>
          </a:p>
        </p:txBody>
      </p:sp>
      <p:sp>
        <p:nvSpPr>
          <p:cNvPr id="3" name="Text Placeholder 2">
            <a:extLst>
              <a:ext uri="{FF2B5EF4-FFF2-40B4-BE49-F238E27FC236}">
                <a16:creationId xmlns:a16="http://schemas.microsoft.com/office/drawing/2014/main" id="{3EEB035E-0E9F-2A45-BC6B-E37355BA4962}"/>
              </a:ext>
            </a:extLst>
          </p:cNvPr>
          <p:cNvSpPr>
            <a:spLocks noGrp="1"/>
          </p:cNvSpPr>
          <p:nvPr>
            <p:ph type="body" sz="quarter" idx="11"/>
          </p:nvPr>
        </p:nvSpPr>
        <p:spPr/>
        <p:txBody>
          <a:bodyPr/>
          <a:lstStyle/>
          <a:p>
            <a:r>
              <a:rPr lang="en-US" sz="2400"/>
              <a:t>We are always looking to improve our documentation. If you have feedback and/or suggestions, please email us at: </a:t>
            </a:r>
            <a:r>
              <a:rPr lang="en-US" sz="2400">
                <a:solidFill>
                  <a:schemeClr val="accent1">
                    <a:lumMod val="60000"/>
                    <a:lumOff val="40000"/>
                  </a:schemeClr>
                </a:solidFill>
                <a:hlinkClick r:id="rId2">
                  <a:extLst>
                    <a:ext uri="{A12FA001-AC4F-418D-AE19-62706E023703}">
                      <ahyp:hlinkClr xmlns:ahyp="http://schemas.microsoft.com/office/drawing/2018/hyperlinkcolor" val="tx"/>
                    </a:ext>
                  </a:extLst>
                </a:hlinkClick>
              </a:rPr>
              <a:t>RapidScreeningSolution@service.microsoft.com</a:t>
            </a:r>
            <a:endParaRPr lang="en-US" sz="2400">
              <a:solidFill>
                <a:schemeClr val="accent1">
                  <a:lumMod val="60000"/>
                  <a:lumOff val="40000"/>
                </a:schemeClr>
              </a:solidFill>
            </a:endParaRPr>
          </a:p>
        </p:txBody>
      </p:sp>
    </p:spTree>
    <p:extLst>
      <p:ext uri="{BB962C8B-B14F-4D97-AF65-F5344CB8AC3E}">
        <p14:creationId xmlns:p14="http://schemas.microsoft.com/office/powerpoint/2010/main" val="150265779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495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BBBC-0401-C947-A93C-BF8B740F8A9F}"/>
              </a:ext>
            </a:extLst>
          </p:cNvPr>
          <p:cNvSpPr>
            <a:spLocks noGrp="1"/>
          </p:cNvSpPr>
          <p:nvPr>
            <p:ph type="title"/>
          </p:nvPr>
        </p:nvSpPr>
        <p:spPr/>
        <p:txBody>
          <a:bodyPr/>
          <a:lstStyle/>
          <a:p>
            <a:pPr algn="r"/>
            <a:r>
              <a:rPr lang="en-US"/>
              <a:t>VERSION 3</a:t>
            </a:r>
            <a:br>
              <a:rPr lang="en-US"/>
            </a:br>
            <a:r>
              <a:rPr lang="en-US"/>
              <a:t>(1.0.0.120)</a:t>
            </a:r>
          </a:p>
        </p:txBody>
      </p:sp>
      <p:sp>
        <p:nvSpPr>
          <p:cNvPr id="3" name="Text Placeholder 2">
            <a:extLst>
              <a:ext uri="{FF2B5EF4-FFF2-40B4-BE49-F238E27FC236}">
                <a16:creationId xmlns:a16="http://schemas.microsoft.com/office/drawing/2014/main" id="{3EEB035E-0E9F-2A45-BC6B-E37355BA4962}"/>
              </a:ext>
            </a:extLst>
          </p:cNvPr>
          <p:cNvSpPr>
            <a:spLocks noGrp="1"/>
          </p:cNvSpPr>
          <p:nvPr>
            <p:ph type="body" sz="quarter" idx="11"/>
          </p:nvPr>
        </p:nvSpPr>
        <p:spPr/>
        <p:txBody>
          <a:bodyPr/>
          <a:lstStyle/>
          <a:p>
            <a:r>
              <a:rPr lang="en-US" sz="2400"/>
              <a:t>This release we are continuing our work on the backlog. It is now easier to push reminders, cancel appointments and re-attest. On the facility management side, we added a time zone configuration and a screening view.</a:t>
            </a:r>
          </a:p>
          <a:p>
            <a:endParaRPr lang="en-US" sz="2400"/>
          </a:p>
          <a:p>
            <a:r>
              <a:rPr lang="en-US" sz="2400"/>
              <a:t>Of course, there is so much more, so read on! </a:t>
            </a:r>
          </a:p>
        </p:txBody>
      </p:sp>
    </p:spTree>
    <p:extLst>
      <p:ext uri="{BB962C8B-B14F-4D97-AF65-F5344CB8AC3E}">
        <p14:creationId xmlns:p14="http://schemas.microsoft.com/office/powerpoint/2010/main" val="15189365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263E-6FA4-4207-9386-C1ABE4639A6E}"/>
              </a:ext>
            </a:extLst>
          </p:cNvPr>
          <p:cNvSpPr>
            <a:spLocks noGrp="1"/>
          </p:cNvSpPr>
          <p:nvPr>
            <p:ph type="title"/>
          </p:nvPr>
        </p:nvSpPr>
        <p:spPr>
          <a:xfrm>
            <a:off x="588263" y="457200"/>
            <a:ext cx="11018520" cy="553998"/>
          </a:xfrm>
        </p:spPr>
        <p:txBody>
          <a:bodyPr/>
          <a:lstStyle/>
          <a:p>
            <a:r>
              <a:rPr lang="fr-CA"/>
              <a:t>Version 3 </a:t>
            </a:r>
            <a:r>
              <a:rPr lang="en-US"/>
              <a:t>(1.0.0.120)</a:t>
            </a:r>
            <a:r>
              <a:rPr lang="fr-CA"/>
              <a:t> - </a:t>
            </a:r>
            <a:r>
              <a:rPr lang="fr-CA" err="1"/>
              <a:t>Features</a:t>
            </a:r>
            <a:endParaRPr lang="en-CA"/>
          </a:p>
        </p:txBody>
      </p:sp>
      <p:sp>
        <p:nvSpPr>
          <p:cNvPr id="3" name="Text Placeholder 2">
            <a:extLst>
              <a:ext uri="{FF2B5EF4-FFF2-40B4-BE49-F238E27FC236}">
                <a16:creationId xmlns:a16="http://schemas.microsoft.com/office/drawing/2014/main" id="{03B37FAD-BD17-4477-8588-9C5ECAB96D30}"/>
              </a:ext>
            </a:extLst>
          </p:cNvPr>
          <p:cNvSpPr>
            <a:spLocks noGrp="1"/>
          </p:cNvSpPr>
          <p:nvPr>
            <p:ph type="body" sz="quarter" idx="16"/>
          </p:nvPr>
        </p:nvSpPr>
        <p:spPr>
          <a:xfrm>
            <a:off x="585217" y="1622482"/>
            <a:ext cx="3264408" cy="338554"/>
          </a:xfrm>
        </p:spPr>
        <p:txBody>
          <a:bodyPr/>
          <a:lstStyle/>
          <a:p>
            <a:r>
              <a:rPr lang="fr-CA"/>
              <a:t>Employee App</a:t>
            </a:r>
            <a:endParaRPr lang="en-CA"/>
          </a:p>
        </p:txBody>
      </p:sp>
      <p:sp>
        <p:nvSpPr>
          <p:cNvPr id="4" name="Text Placeholder 3">
            <a:extLst>
              <a:ext uri="{FF2B5EF4-FFF2-40B4-BE49-F238E27FC236}">
                <a16:creationId xmlns:a16="http://schemas.microsoft.com/office/drawing/2014/main" id="{302B547D-01D6-4A6D-9DFA-F2B377C601E3}"/>
              </a:ext>
            </a:extLst>
          </p:cNvPr>
          <p:cNvSpPr>
            <a:spLocks noGrp="1"/>
          </p:cNvSpPr>
          <p:nvPr>
            <p:ph type="body" sz="quarter" idx="14"/>
          </p:nvPr>
        </p:nvSpPr>
        <p:spPr>
          <a:xfrm>
            <a:off x="585217" y="2139370"/>
            <a:ext cx="3264408" cy="1661993"/>
          </a:xfrm>
        </p:spPr>
        <p:txBody>
          <a:bodyPr>
            <a:noAutofit/>
          </a:bodyPr>
          <a:lstStyle/>
          <a:p>
            <a:pPr marL="171450" indent="-171450">
              <a:buFont typeface="Arial" panose="020B0604020202020204" pitchFamily="34" charset="0"/>
              <a:buChar char="•"/>
            </a:pPr>
            <a:r>
              <a:rPr lang="fr-CA" sz="1200"/>
              <a:t>Re-attestation</a:t>
            </a:r>
          </a:p>
        </p:txBody>
      </p:sp>
      <p:sp>
        <p:nvSpPr>
          <p:cNvPr id="5" name="Text Placeholder 4">
            <a:extLst>
              <a:ext uri="{FF2B5EF4-FFF2-40B4-BE49-F238E27FC236}">
                <a16:creationId xmlns:a16="http://schemas.microsoft.com/office/drawing/2014/main" id="{D444DC1C-8586-48B9-8086-7C5004764285}"/>
              </a:ext>
            </a:extLst>
          </p:cNvPr>
          <p:cNvSpPr>
            <a:spLocks noGrp="1"/>
          </p:cNvSpPr>
          <p:nvPr>
            <p:ph type="body" sz="quarter" idx="17"/>
          </p:nvPr>
        </p:nvSpPr>
        <p:spPr>
          <a:xfrm>
            <a:off x="4463796" y="1622482"/>
            <a:ext cx="3264408" cy="338554"/>
          </a:xfrm>
        </p:spPr>
        <p:txBody>
          <a:bodyPr/>
          <a:lstStyle/>
          <a:p>
            <a:r>
              <a:rPr lang="fr-CA"/>
              <a:t>HSO App</a:t>
            </a:r>
            <a:endParaRPr lang="en-CA"/>
          </a:p>
        </p:txBody>
      </p:sp>
      <p:sp>
        <p:nvSpPr>
          <p:cNvPr id="6" name="Text Placeholder 5">
            <a:extLst>
              <a:ext uri="{FF2B5EF4-FFF2-40B4-BE49-F238E27FC236}">
                <a16:creationId xmlns:a16="http://schemas.microsoft.com/office/drawing/2014/main" id="{BDE0CD12-E84B-4A30-A814-413CB2651285}"/>
              </a:ext>
            </a:extLst>
          </p:cNvPr>
          <p:cNvSpPr>
            <a:spLocks noGrp="1"/>
          </p:cNvSpPr>
          <p:nvPr>
            <p:ph type="body" sz="quarter" idx="15"/>
          </p:nvPr>
        </p:nvSpPr>
        <p:spPr>
          <a:xfrm>
            <a:off x="4463796" y="2139370"/>
            <a:ext cx="3264408" cy="184666"/>
          </a:xfrm>
        </p:spPr>
        <p:txBody>
          <a:bodyPr vert="horz" wrap="square" lIns="0" tIns="0" rIns="0" bIns="0" rtlCol="0">
            <a:noAutofit/>
          </a:bodyPr>
          <a:lstStyle/>
          <a:p>
            <a:pPr marL="171450" indent="-171450">
              <a:buFont typeface="Arial" panose="020B0604020202020204" pitchFamily="34" charset="0"/>
              <a:buChar char="•"/>
            </a:pPr>
            <a:r>
              <a:rPr lang="fr-CA" sz="1200" err="1"/>
              <a:t>Cancellation</a:t>
            </a:r>
            <a:r>
              <a:rPr lang="fr-CA" sz="1200"/>
              <a:t> of </a:t>
            </a:r>
            <a:r>
              <a:rPr lang="fr-CA" sz="1200" err="1"/>
              <a:t>bookings</a:t>
            </a:r>
            <a:endParaRPr lang="fr-CA" sz="1200">
              <a:latin typeface="Segoe UI" panose="020B0502040204020203" pitchFamily="34" charset="0"/>
              <a:ea typeface="Times New Roman" panose="02020603050405020304" pitchFamily="18" charset="0"/>
            </a:endParaRPr>
          </a:p>
          <a:p>
            <a:pPr marL="0" indent="0">
              <a:buNone/>
            </a:pPr>
            <a:endParaRPr lang="en-CA" sz="1200"/>
          </a:p>
        </p:txBody>
      </p:sp>
      <p:sp>
        <p:nvSpPr>
          <p:cNvPr id="7" name="Text Placeholder 6">
            <a:extLst>
              <a:ext uri="{FF2B5EF4-FFF2-40B4-BE49-F238E27FC236}">
                <a16:creationId xmlns:a16="http://schemas.microsoft.com/office/drawing/2014/main" id="{1DA78841-7E04-4265-B423-77D70BBC323C}"/>
              </a:ext>
            </a:extLst>
          </p:cNvPr>
          <p:cNvSpPr>
            <a:spLocks noGrp="1"/>
          </p:cNvSpPr>
          <p:nvPr>
            <p:ph type="body" sz="quarter" idx="18"/>
          </p:nvPr>
        </p:nvSpPr>
        <p:spPr>
          <a:xfrm>
            <a:off x="8342375" y="1622482"/>
            <a:ext cx="3264408" cy="338554"/>
          </a:xfrm>
        </p:spPr>
        <p:txBody>
          <a:bodyPr/>
          <a:lstStyle/>
          <a:p>
            <a:r>
              <a:rPr lang="fr-CA"/>
              <a:t>Facility App</a:t>
            </a:r>
            <a:endParaRPr lang="en-CA"/>
          </a:p>
        </p:txBody>
      </p:sp>
      <p:sp>
        <p:nvSpPr>
          <p:cNvPr id="8" name="Text Placeholder 7">
            <a:extLst>
              <a:ext uri="{FF2B5EF4-FFF2-40B4-BE49-F238E27FC236}">
                <a16:creationId xmlns:a16="http://schemas.microsoft.com/office/drawing/2014/main" id="{C8A5D326-BEFF-4D68-B63D-B7DF0B4ED50A}"/>
              </a:ext>
            </a:extLst>
          </p:cNvPr>
          <p:cNvSpPr>
            <a:spLocks noGrp="1"/>
          </p:cNvSpPr>
          <p:nvPr>
            <p:ph type="body" sz="quarter" idx="19"/>
          </p:nvPr>
        </p:nvSpPr>
        <p:spPr>
          <a:xfrm>
            <a:off x="8342375" y="2139370"/>
            <a:ext cx="3264408" cy="849463"/>
          </a:xfrm>
        </p:spPr>
        <p:txBody>
          <a:bodyPr vert="horz" wrap="square" lIns="0" tIns="0" rIns="0" bIns="0" rtlCol="0">
            <a:noAutofit/>
          </a:bodyPr>
          <a:lstStyle/>
          <a:p>
            <a:pPr marL="171450" indent="-171450">
              <a:buFont typeface="Arial" panose="020B0604020202020204" pitchFamily="34" charset="0"/>
              <a:buChar char="•"/>
            </a:pPr>
            <a:r>
              <a:rPr lang="en-US" sz="1200"/>
              <a:t>Presumptive positive email to others – VIP</a:t>
            </a:r>
          </a:p>
          <a:p>
            <a:pPr marL="171450" indent="-171450">
              <a:buFont typeface="Arial" panose="020B0604020202020204" pitchFamily="34" charset="0"/>
              <a:buChar char="•"/>
            </a:pPr>
            <a:r>
              <a:rPr lang="en-US" sz="1200"/>
              <a:t>Move time zone to Facility App</a:t>
            </a:r>
          </a:p>
          <a:p>
            <a:pPr marL="171450" indent="-171450">
              <a:buFont typeface="Arial" panose="020B0604020202020204" pitchFamily="34" charset="0"/>
              <a:buChar char="•"/>
            </a:pPr>
            <a:r>
              <a:rPr lang="en-US" sz="1200"/>
              <a:t>Screening view - showing screening results </a:t>
            </a:r>
            <a:endParaRPr lang="en-CA" sz="1200"/>
          </a:p>
        </p:txBody>
      </p:sp>
      <p:sp>
        <p:nvSpPr>
          <p:cNvPr id="9" name="Text Placeholder 2">
            <a:extLst>
              <a:ext uri="{FF2B5EF4-FFF2-40B4-BE49-F238E27FC236}">
                <a16:creationId xmlns:a16="http://schemas.microsoft.com/office/drawing/2014/main" id="{0657454B-6003-43B5-B5D3-950BFD0BEA36}"/>
              </a:ext>
            </a:extLst>
          </p:cNvPr>
          <p:cNvSpPr txBox="1">
            <a:spLocks/>
          </p:cNvSpPr>
          <p:nvPr/>
        </p:nvSpPr>
        <p:spPr>
          <a:xfrm>
            <a:off x="585217" y="3979697"/>
            <a:ext cx="3264408"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j-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CA" err="1"/>
              <a:t>Environment</a:t>
            </a:r>
            <a:r>
              <a:rPr lang="fr-CA"/>
              <a:t> Variable</a:t>
            </a:r>
            <a:endParaRPr lang="en-CA"/>
          </a:p>
        </p:txBody>
      </p:sp>
      <p:sp>
        <p:nvSpPr>
          <p:cNvPr id="10" name="Text Placeholder 3">
            <a:extLst>
              <a:ext uri="{FF2B5EF4-FFF2-40B4-BE49-F238E27FC236}">
                <a16:creationId xmlns:a16="http://schemas.microsoft.com/office/drawing/2014/main" id="{9F299617-2B11-4AB7-A79F-29DAAC964483}"/>
              </a:ext>
            </a:extLst>
          </p:cNvPr>
          <p:cNvSpPr txBox="1">
            <a:spLocks/>
          </p:cNvSpPr>
          <p:nvPr/>
        </p:nvSpPr>
        <p:spPr>
          <a:xfrm>
            <a:off x="585217" y="4548086"/>
            <a:ext cx="3264408" cy="1661993"/>
          </a:xfrm>
          <a:prstGeom prst="rect">
            <a:avLst/>
          </a:prstGeom>
        </p:spPr>
        <p:txBody>
          <a:bodyPr vert="horz" wrap="square" lIns="0" tIns="0" rIns="0" bIns="0" rtlCol="0">
            <a:noAutofit/>
          </a:bodyPr>
          <a:lstStyle>
            <a:lvl1pPr marL="176213" marR="0" indent="-17621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2000" kern="1200" spc="0" baseline="0" dirty="0">
                <a:solidFill>
                  <a:schemeClr val="tx1"/>
                </a:solidFill>
                <a:latin typeface="+mn-lt"/>
                <a:ea typeface="+mn-ea"/>
                <a:cs typeface="Segoe UI" panose="020B0502040204020203" pitchFamily="34" charset="0"/>
              </a:defRPr>
            </a:lvl1pPr>
            <a:lvl2pPr marL="322263" marR="0" indent="-15081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800" kern="1200" spc="0" baseline="0" dirty="0">
                <a:solidFill>
                  <a:schemeClr val="tx1"/>
                </a:solidFill>
                <a:latin typeface="+mn-lt"/>
                <a:ea typeface="+mn-ea"/>
                <a:cs typeface="+mn-cs"/>
              </a:defRPr>
            </a:lvl2pPr>
            <a:lvl3pPr marL="466725" marR="0" indent="-13811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600" kern="1200" spc="0" baseline="0" dirty="0">
                <a:solidFill>
                  <a:schemeClr val="tx1"/>
                </a:solidFill>
                <a:latin typeface="+mn-lt"/>
                <a:ea typeface="+mn-ea"/>
                <a:cs typeface="+mn-cs"/>
              </a:defRPr>
            </a:lvl3pPr>
            <a:lvl4pPr marL="595313" marR="0" indent="-128588"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400" kern="1200" spc="0" baseline="0" dirty="0">
                <a:solidFill>
                  <a:schemeClr val="tx1"/>
                </a:solidFill>
                <a:latin typeface="+mn-lt"/>
                <a:ea typeface="+mn-ea"/>
                <a:cs typeface="+mn-cs"/>
              </a:defRPr>
            </a:lvl4pPr>
            <a:lvl5pPr marL="731838" marR="0" indent="-122238"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400" kern="1200" spc="0" baseline="0" dirty="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1450" indent="-171450">
              <a:buFont typeface="Arial" panose="020B0604020202020204" pitchFamily="34" charset="0"/>
              <a:buChar char="•"/>
              <a:defRPr/>
            </a:pPr>
            <a:r>
              <a:rPr lang="fr-CA" sz="1200">
                <a:latin typeface="Segoe UI" panose="020B0502040204020203" pitchFamily="34" charset="0"/>
                <a:ea typeface="Times New Roman" panose="02020603050405020304" pitchFamily="18" charset="0"/>
              </a:rPr>
              <a:t>Re-attestation config </a:t>
            </a:r>
          </a:p>
          <a:p>
            <a:pPr marL="171450" indent="-171450">
              <a:buFont typeface="Arial" panose="020B0604020202020204" pitchFamily="34" charset="0"/>
              <a:buChar char="•"/>
              <a:defRPr/>
            </a:pPr>
            <a:r>
              <a:rPr lang="fr-CA" sz="1200">
                <a:latin typeface="Segoe UI" panose="020B0502040204020203" pitchFamily="34" charset="0"/>
                <a:ea typeface="Times New Roman" panose="02020603050405020304" pitchFamily="18" charset="0"/>
              </a:rPr>
              <a:t>Admin email </a:t>
            </a:r>
            <a:r>
              <a:rPr lang="fr-CA" sz="1200" err="1">
                <a:latin typeface="Segoe UI" panose="020B0502040204020203" pitchFamily="34" charset="0"/>
                <a:ea typeface="Times New Roman" panose="02020603050405020304" pitchFamily="18" charset="0"/>
              </a:rPr>
              <a:t>address</a:t>
            </a:r>
            <a:r>
              <a:rPr lang="fr-CA" sz="1200">
                <a:latin typeface="Segoe UI" panose="020B0502040204020203" pitchFamily="34" charset="0"/>
                <a:ea typeface="Times New Roman" panose="02020603050405020304" pitchFamily="18" charset="0"/>
              </a:rPr>
              <a:t> </a:t>
            </a:r>
          </a:p>
          <a:p>
            <a:pPr marL="171450" indent="-171450">
              <a:buFont typeface="Arial" panose="020B0604020202020204" pitchFamily="34" charset="0"/>
              <a:buChar char="•"/>
              <a:defRPr/>
            </a:pPr>
            <a:r>
              <a:rPr lang="fr-CA" sz="1200" err="1">
                <a:latin typeface="Segoe UI" panose="020B0502040204020203" pitchFamily="34" charset="0"/>
                <a:ea typeface="Times New Roman" panose="02020603050405020304" pitchFamily="18" charset="0"/>
              </a:rPr>
              <a:t>Send</a:t>
            </a:r>
            <a:r>
              <a:rPr lang="fr-CA" sz="1200">
                <a:latin typeface="Segoe UI" panose="020B0502040204020203" pitchFamily="34" charset="0"/>
                <a:ea typeface="Times New Roman" panose="02020603050405020304" pitchFamily="18" charset="0"/>
              </a:rPr>
              <a:t> as email </a:t>
            </a:r>
          </a:p>
        </p:txBody>
      </p:sp>
      <p:sp>
        <p:nvSpPr>
          <p:cNvPr id="13" name="Text Placeholder 6">
            <a:extLst>
              <a:ext uri="{FF2B5EF4-FFF2-40B4-BE49-F238E27FC236}">
                <a16:creationId xmlns:a16="http://schemas.microsoft.com/office/drawing/2014/main" id="{4973047C-6AD6-442A-9B61-E1E8F244F2A7}"/>
              </a:ext>
            </a:extLst>
          </p:cNvPr>
          <p:cNvSpPr txBox="1">
            <a:spLocks/>
          </p:cNvSpPr>
          <p:nvPr/>
        </p:nvSpPr>
        <p:spPr>
          <a:xfrm>
            <a:off x="4463796" y="3979697"/>
            <a:ext cx="3264408"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j-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CA"/>
              <a:t>Power BI</a:t>
            </a:r>
            <a:endParaRPr lang="en-CA"/>
          </a:p>
        </p:txBody>
      </p:sp>
      <p:sp>
        <p:nvSpPr>
          <p:cNvPr id="15" name="Text Placeholder 3">
            <a:extLst>
              <a:ext uri="{FF2B5EF4-FFF2-40B4-BE49-F238E27FC236}">
                <a16:creationId xmlns:a16="http://schemas.microsoft.com/office/drawing/2014/main" id="{2D062984-9828-44E6-ADF2-4C5BEF702D77}"/>
              </a:ext>
            </a:extLst>
          </p:cNvPr>
          <p:cNvSpPr txBox="1">
            <a:spLocks/>
          </p:cNvSpPr>
          <p:nvPr/>
        </p:nvSpPr>
        <p:spPr>
          <a:xfrm>
            <a:off x="4463796" y="4548086"/>
            <a:ext cx="3264408" cy="1661993"/>
          </a:xfrm>
          <a:prstGeom prst="rect">
            <a:avLst/>
          </a:prstGeom>
        </p:spPr>
        <p:txBody>
          <a:bodyPr vert="horz" wrap="square" lIns="0" tIns="0" rIns="0" bIns="0" rtlCol="0">
            <a:noAutofit/>
          </a:bodyPr>
          <a:lstStyle>
            <a:lvl1pPr marL="176213" marR="0" indent="-17621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2000" kern="1200" spc="0" baseline="0" dirty="0">
                <a:solidFill>
                  <a:schemeClr val="tx1"/>
                </a:solidFill>
                <a:latin typeface="+mn-lt"/>
                <a:ea typeface="+mn-ea"/>
                <a:cs typeface="Segoe UI" panose="020B0502040204020203" pitchFamily="34" charset="0"/>
              </a:defRPr>
            </a:lvl1pPr>
            <a:lvl2pPr marL="322263" marR="0" indent="-15081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800" kern="1200" spc="0" baseline="0" dirty="0">
                <a:solidFill>
                  <a:schemeClr val="tx1"/>
                </a:solidFill>
                <a:latin typeface="+mn-lt"/>
                <a:ea typeface="+mn-ea"/>
                <a:cs typeface="+mn-cs"/>
              </a:defRPr>
            </a:lvl2pPr>
            <a:lvl3pPr marL="466725" marR="0" indent="-138113"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600" kern="1200" spc="0" baseline="0" dirty="0">
                <a:solidFill>
                  <a:schemeClr val="tx1"/>
                </a:solidFill>
                <a:latin typeface="+mn-lt"/>
                <a:ea typeface="+mn-ea"/>
                <a:cs typeface="+mn-cs"/>
              </a:defRPr>
            </a:lvl3pPr>
            <a:lvl4pPr marL="595313" marR="0" indent="-128588"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400" kern="1200" spc="0" baseline="0" dirty="0">
                <a:solidFill>
                  <a:schemeClr val="tx1"/>
                </a:solidFill>
                <a:latin typeface="+mn-lt"/>
                <a:ea typeface="+mn-ea"/>
                <a:cs typeface="+mn-cs"/>
              </a:defRPr>
            </a:lvl4pPr>
            <a:lvl5pPr marL="731838" marR="0" indent="-122238"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400" kern="1200" spc="0" baseline="0" dirty="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fr-CA" sz="1200"/>
              <a:t>New UX</a:t>
            </a:r>
          </a:p>
        </p:txBody>
      </p:sp>
    </p:spTree>
    <p:extLst>
      <p:ext uri="{BB962C8B-B14F-4D97-AF65-F5344CB8AC3E}">
        <p14:creationId xmlns:p14="http://schemas.microsoft.com/office/powerpoint/2010/main" val="22290799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228B0-32D6-854E-B7F9-B0D8293C6D7A}"/>
              </a:ext>
            </a:extLst>
          </p:cNvPr>
          <p:cNvSpPr>
            <a:spLocks noGrp="1"/>
          </p:cNvSpPr>
          <p:nvPr>
            <p:ph type="title"/>
          </p:nvPr>
        </p:nvSpPr>
        <p:spPr/>
        <p:txBody>
          <a:bodyPr/>
          <a:lstStyle/>
          <a:p>
            <a:r>
              <a:rPr lang="en-US"/>
              <a:t>Employee App</a:t>
            </a:r>
          </a:p>
        </p:txBody>
      </p:sp>
      <p:sp>
        <p:nvSpPr>
          <p:cNvPr id="5" name="Text Placeholder 4">
            <a:extLst>
              <a:ext uri="{FF2B5EF4-FFF2-40B4-BE49-F238E27FC236}">
                <a16:creationId xmlns:a16="http://schemas.microsoft.com/office/drawing/2014/main" id="{7C1F1ACC-0F6F-E14B-95A7-474C2E641EA7}"/>
              </a:ext>
            </a:extLst>
          </p:cNvPr>
          <p:cNvSpPr>
            <a:spLocks noGrp="1"/>
          </p:cNvSpPr>
          <p:nvPr>
            <p:ph type="body" sz="quarter" idx="11"/>
          </p:nvPr>
        </p:nvSpPr>
        <p:spPr/>
        <p:txBody>
          <a:bodyPr/>
          <a:lstStyle/>
          <a:p>
            <a:r>
              <a:rPr lang="fr-CA" sz="2000"/>
              <a:t>Re-attestation</a:t>
            </a:r>
          </a:p>
        </p:txBody>
      </p:sp>
      <p:pic>
        <p:nvPicPr>
          <p:cNvPr id="3" name="Picture 2">
            <a:extLst>
              <a:ext uri="{FF2B5EF4-FFF2-40B4-BE49-F238E27FC236}">
                <a16:creationId xmlns:a16="http://schemas.microsoft.com/office/drawing/2014/main" id="{980D173A-9A02-4776-B447-7E1DC99B521B}"/>
              </a:ext>
            </a:extLst>
          </p:cNvPr>
          <p:cNvPicPr>
            <a:picLocks noChangeAspect="1"/>
          </p:cNvPicPr>
          <p:nvPr/>
        </p:nvPicPr>
        <p:blipFill>
          <a:blip r:embed="rId2"/>
          <a:stretch>
            <a:fillRect/>
          </a:stretch>
        </p:blipFill>
        <p:spPr>
          <a:xfrm>
            <a:off x="4604422" y="516406"/>
            <a:ext cx="3356405" cy="3911662"/>
          </a:xfrm>
          <a:prstGeom prst="rect">
            <a:avLst/>
          </a:prstGeom>
        </p:spPr>
      </p:pic>
      <p:pic>
        <p:nvPicPr>
          <p:cNvPr id="8" name="Picture 7">
            <a:extLst>
              <a:ext uri="{FF2B5EF4-FFF2-40B4-BE49-F238E27FC236}">
                <a16:creationId xmlns:a16="http://schemas.microsoft.com/office/drawing/2014/main" id="{81446581-48FE-4CC9-BA82-4614CC5D0E00}"/>
              </a:ext>
            </a:extLst>
          </p:cNvPr>
          <p:cNvPicPr>
            <a:picLocks noChangeAspect="1"/>
          </p:cNvPicPr>
          <p:nvPr/>
        </p:nvPicPr>
        <p:blipFill>
          <a:blip r:embed="rId3"/>
          <a:stretch>
            <a:fillRect/>
          </a:stretch>
        </p:blipFill>
        <p:spPr>
          <a:xfrm>
            <a:off x="4604422" y="4555746"/>
            <a:ext cx="3356405" cy="1323314"/>
          </a:xfrm>
          <a:prstGeom prst="rect">
            <a:avLst/>
          </a:prstGeom>
        </p:spPr>
      </p:pic>
      <p:sp>
        <p:nvSpPr>
          <p:cNvPr id="10" name="Text Placeholder 3">
            <a:extLst>
              <a:ext uri="{FF2B5EF4-FFF2-40B4-BE49-F238E27FC236}">
                <a16:creationId xmlns:a16="http://schemas.microsoft.com/office/drawing/2014/main" id="{2107A5A6-E4C0-4C29-A931-1D9A68727DAC}"/>
              </a:ext>
            </a:extLst>
          </p:cNvPr>
          <p:cNvSpPr txBox="1">
            <a:spLocks/>
          </p:cNvSpPr>
          <p:nvPr/>
        </p:nvSpPr>
        <p:spPr>
          <a:xfrm>
            <a:off x="4462378" y="119891"/>
            <a:ext cx="3672012" cy="369882"/>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CA" sz="1600">
                <a:cs typeface="Segoe UI Light" panose="020B0502040204020203" pitchFamily="34" charset="0"/>
              </a:rPr>
              <a:t>1.Booking a screening for the </a:t>
            </a:r>
            <a:r>
              <a:rPr lang="fr-CA" sz="1600" err="1">
                <a:cs typeface="Segoe UI Light" panose="020B0502040204020203" pitchFamily="34" charset="0"/>
              </a:rPr>
              <a:t>next</a:t>
            </a:r>
            <a:r>
              <a:rPr lang="fr-CA" sz="1600">
                <a:cs typeface="Segoe UI Light" panose="020B0502040204020203" pitchFamily="34" charset="0"/>
              </a:rPr>
              <a:t> </a:t>
            </a:r>
            <a:r>
              <a:rPr lang="fr-CA" sz="1600" err="1">
                <a:cs typeface="Segoe UI Light" panose="020B0502040204020203" pitchFamily="34" charset="0"/>
              </a:rPr>
              <a:t>day</a:t>
            </a:r>
            <a:endParaRPr lang="fr-CA" sz="1600">
              <a:cs typeface="Segoe UI Light" panose="020B0502040204020203" pitchFamily="34" charset="0"/>
            </a:endParaRPr>
          </a:p>
        </p:txBody>
      </p:sp>
      <p:sp>
        <p:nvSpPr>
          <p:cNvPr id="11" name="Rectangle: Rounded Corners 10">
            <a:extLst>
              <a:ext uri="{FF2B5EF4-FFF2-40B4-BE49-F238E27FC236}">
                <a16:creationId xmlns:a16="http://schemas.microsoft.com/office/drawing/2014/main" id="{5013F5E1-6232-446A-9FA7-D5C528EDFE21}"/>
              </a:ext>
            </a:extLst>
          </p:cNvPr>
          <p:cNvSpPr/>
          <p:nvPr/>
        </p:nvSpPr>
        <p:spPr bwMode="auto">
          <a:xfrm>
            <a:off x="4642776" y="2956265"/>
            <a:ext cx="3222841" cy="612559"/>
          </a:xfrm>
          <a:prstGeom prst="roundRect">
            <a:avLst/>
          </a:prstGeom>
          <a:noFill/>
          <a:ln w="28575">
            <a:solidFill>
              <a:srgbClr val="FF99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err="1">
              <a:solidFill>
                <a:srgbClr val="FFFFFF"/>
              </a:solidFill>
              <a:ea typeface="Segoe UI" pitchFamily="34" charset="0"/>
              <a:cs typeface="Segoe UI" pitchFamily="34" charset="0"/>
            </a:endParaRPr>
          </a:p>
        </p:txBody>
      </p:sp>
      <p:sp>
        <p:nvSpPr>
          <p:cNvPr id="13" name="Text Placeholder 3">
            <a:extLst>
              <a:ext uri="{FF2B5EF4-FFF2-40B4-BE49-F238E27FC236}">
                <a16:creationId xmlns:a16="http://schemas.microsoft.com/office/drawing/2014/main" id="{59BFF52A-93FE-49B9-9BAF-988447D110F2}"/>
              </a:ext>
            </a:extLst>
          </p:cNvPr>
          <p:cNvSpPr txBox="1">
            <a:spLocks/>
          </p:cNvSpPr>
          <p:nvPr/>
        </p:nvSpPr>
        <p:spPr>
          <a:xfrm>
            <a:off x="8425155" y="119890"/>
            <a:ext cx="3672012" cy="369882"/>
          </a:xfrm>
          <a:prstGeom prst="rect">
            <a:avLst/>
          </a:prstGeom>
        </p:spPr>
        <p:txBody>
          <a:bodyP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CA" sz="1600">
                <a:cs typeface="Segoe UI Light" panose="020B0502040204020203" pitchFamily="34" charset="0"/>
              </a:rPr>
              <a:t>2. Re-</a:t>
            </a:r>
            <a:r>
              <a:rPr lang="fr-CA" sz="1600" err="1">
                <a:cs typeface="Segoe UI Light" panose="020B0502040204020203" pitchFamily="34" charset="0"/>
              </a:rPr>
              <a:t>attesting</a:t>
            </a:r>
            <a:endParaRPr lang="fr-CA" sz="1600">
              <a:cs typeface="Segoe UI Light" panose="020B0502040204020203" pitchFamily="34" charset="0"/>
            </a:endParaRPr>
          </a:p>
        </p:txBody>
      </p:sp>
      <p:sp>
        <p:nvSpPr>
          <p:cNvPr id="15" name="Text Placeholder 3">
            <a:extLst>
              <a:ext uri="{FF2B5EF4-FFF2-40B4-BE49-F238E27FC236}">
                <a16:creationId xmlns:a16="http://schemas.microsoft.com/office/drawing/2014/main" id="{8D71BD02-96A2-45BD-9B61-E43691BEEA0A}"/>
              </a:ext>
            </a:extLst>
          </p:cNvPr>
          <p:cNvSpPr txBox="1">
            <a:spLocks/>
          </p:cNvSpPr>
          <p:nvPr/>
        </p:nvSpPr>
        <p:spPr>
          <a:xfrm>
            <a:off x="584199" y="2344058"/>
            <a:ext cx="3264408" cy="1661993"/>
          </a:xfrm>
          <a:prstGeom prst="rect">
            <a:avLst/>
          </a:prstGeom>
        </p:spPr>
        <p:txBody>
          <a:bodyPr lIns="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CA" sz="1600" dirty="0" err="1">
                <a:solidFill>
                  <a:schemeClr val="bg1"/>
                </a:solidFill>
                <a:cs typeface="Segoe UI Light" panose="020B0502040204020203" pitchFamily="34" charset="0"/>
              </a:rPr>
              <a:t>When</a:t>
            </a:r>
            <a:r>
              <a:rPr lang="fr-CA" sz="1600" dirty="0">
                <a:solidFill>
                  <a:schemeClr val="bg1"/>
                </a:solidFill>
                <a:cs typeface="Segoe UI Light" panose="020B0502040204020203" pitchFamily="34" charset="0"/>
              </a:rPr>
              <a:t> a screening </a:t>
            </a:r>
            <a:r>
              <a:rPr lang="fr-CA" sz="1600" dirty="0" err="1">
                <a:solidFill>
                  <a:schemeClr val="bg1"/>
                </a:solidFill>
                <a:cs typeface="Segoe UI Light" panose="020B0502040204020203" pitchFamily="34" charset="0"/>
              </a:rPr>
              <a:t>is</a:t>
            </a:r>
            <a:r>
              <a:rPr lang="fr-CA" sz="1600" dirty="0">
                <a:solidFill>
                  <a:schemeClr val="bg1"/>
                </a:solidFill>
                <a:cs typeface="Segoe UI Light" panose="020B0502040204020203" pitchFamily="34" charset="0"/>
              </a:rPr>
              <a:t> </a:t>
            </a:r>
            <a:r>
              <a:rPr lang="fr-CA" sz="1600" dirty="0" err="1">
                <a:solidFill>
                  <a:schemeClr val="bg1"/>
                </a:solidFill>
                <a:cs typeface="Segoe UI Light" panose="020B0502040204020203" pitchFamily="34" charset="0"/>
              </a:rPr>
              <a:t>booked</a:t>
            </a:r>
            <a:r>
              <a:rPr lang="fr-CA" sz="1600" dirty="0">
                <a:solidFill>
                  <a:schemeClr val="bg1"/>
                </a:solidFill>
                <a:cs typeface="Segoe UI Light" panose="020B0502040204020203" pitchFamily="34" charset="0"/>
              </a:rPr>
              <a:t> in the future the </a:t>
            </a:r>
            <a:r>
              <a:rPr lang="fr-CA" sz="1600" dirty="0" err="1">
                <a:solidFill>
                  <a:schemeClr val="bg1"/>
                </a:solidFill>
                <a:cs typeface="Segoe UI Light" panose="020B0502040204020203" pitchFamily="34" charset="0"/>
              </a:rPr>
              <a:t>employee</a:t>
            </a:r>
            <a:r>
              <a:rPr lang="fr-CA" sz="1600" dirty="0">
                <a:solidFill>
                  <a:schemeClr val="bg1"/>
                </a:solidFill>
                <a:cs typeface="Segoe UI Light" panose="020B0502040204020203" pitchFamily="34" charset="0"/>
              </a:rPr>
              <a:t> </a:t>
            </a:r>
            <a:r>
              <a:rPr lang="fr-CA" sz="1600" dirty="0" err="1">
                <a:solidFill>
                  <a:schemeClr val="bg1"/>
                </a:solidFill>
                <a:cs typeface="Segoe UI Light" panose="020B0502040204020203" pitchFamily="34" charset="0"/>
              </a:rPr>
              <a:t>will</a:t>
            </a:r>
            <a:r>
              <a:rPr lang="fr-CA" sz="1600" dirty="0">
                <a:solidFill>
                  <a:schemeClr val="bg1"/>
                </a:solidFill>
                <a:cs typeface="Segoe UI Light" panose="020B0502040204020203" pitchFamily="34" charset="0"/>
              </a:rPr>
              <a:t> </a:t>
            </a:r>
            <a:r>
              <a:rPr lang="fr-CA" sz="1600" dirty="0" err="1">
                <a:solidFill>
                  <a:schemeClr val="bg1"/>
                </a:solidFill>
                <a:cs typeface="Segoe UI Light" panose="020B0502040204020203" pitchFamily="34" charset="0"/>
              </a:rPr>
              <a:t>need</a:t>
            </a:r>
            <a:r>
              <a:rPr lang="fr-CA" sz="1600" dirty="0">
                <a:solidFill>
                  <a:schemeClr val="bg1"/>
                </a:solidFill>
                <a:cs typeface="Segoe UI Light" panose="020B0502040204020203" pitchFamily="34" charset="0"/>
              </a:rPr>
              <a:t> to re-</a:t>
            </a:r>
            <a:r>
              <a:rPr lang="fr-CA" sz="1600" dirty="0" err="1">
                <a:solidFill>
                  <a:schemeClr val="bg1"/>
                </a:solidFill>
                <a:cs typeface="Segoe UI Light" panose="020B0502040204020203" pitchFamily="34" charset="0"/>
              </a:rPr>
              <a:t>attest</a:t>
            </a:r>
            <a:r>
              <a:rPr lang="fr-CA" sz="1600" dirty="0">
                <a:solidFill>
                  <a:schemeClr val="bg1"/>
                </a:solidFill>
                <a:cs typeface="Segoe UI Light" panose="020B0502040204020203" pitchFamily="34" charset="0"/>
              </a:rPr>
              <a:t> on the </a:t>
            </a:r>
            <a:r>
              <a:rPr lang="fr-CA" sz="1600" dirty="0" err="1">
                <a:solidFill>
                  <a:schemeClr val="bg1"/>
                </a:solidFill>
                <a:cs typeface="Segoe UI Light" panose="020B0502040204020203" pitchFamily="34" charset="0"/>
              </a:rPr>
              <a:t>day</a:t>
            </a:r>
            <a:r>
              <a:rPr lang="fr-CA" sz="1600" dirty="0">
                <a:solidFill>
                  <a:schemeClr val="bg1"/>
                </a:solidFill>
                <a:cs typeface="Segoe UI Light" panose="020B0502040204020203" pitchFamily="34" charset="0"/>
              </a:rPr>
              <a:t> of the </a:t>
            </a:r>
            <a:r>
              <a:rPr lang="fr-CA" sz="1600" dirty="0" err="1">
                <a:solidFill>
                  <a:schemeClr val="bg1"/>
                </a:solidFill>
                <a:cs typeface="Segoe UI Light" panose="020B0502040204020203" pitchFamily="34" charset="0"/>
              </a:rPr>
              <a:t>booking</a:t>
            </a:r>
            <a:r>
              <a:rPr lang="fr-CA" sz="1600" dirty="0">
                <a:solidFill>
                  <a:schemeClr val="bg1"/>
                </a:solidFill>
                <a:cs typeface="Segoe UI Light" panose="020B0502040204020203" pitchFamily="34" charset="0"/>
              </a:rPr>
              <a:t>. </a:t>
            </a:r>
            <a:r>
              <a:rPr lang="en-US" sz="1600" dirty="0">
                <a:solidFill>
                  <a:schemeClr val="bg1"/>
                </a:solidFill>
                <a:cs typeface="Segoe UI Light" panose="020B0502040204020203" pitchFamily="34" charset="0"/>
              </a:rPr>
              <a:t>This is to ensure that employee's attestation happens on the same day of the screening.</a:t>
            </a:r>
            <a:endParaRPr lang="fr-CA" sz="1600" dirty="0">
              <a:solidFill>
                <a:schemeClr val="bg1"/>
              </a:solidFill>
              <a:cs typeface="Segoe UI Light" panose="020B0502040204020203" pitchFamily="34" charset="0"/>
            </a:endParaRPr>
          </a:p>
        </p:txBody>
      </p:sp>
      <p:sp>
        <p:nvSpPr>
          <p:cNvPr id="21" name="Rectangle 20">
            <a:extLst>
              <a:ext uri="{FF2B5EF4-FFF2-40B4-BE49-F238E27FC236}">
                <a16:creationId xmlns:a16="http://schemas.microsoft.com/office/drawing/2014/main" id="{B905A619-8CC4-43CC-818C-15BD89DFDEEF}"/>
              </a:ext>
            </a:extLst>
          </p:cNvPr>
          <p:cNvSpPr/>
          <p:nvPr/>
        </p:nvSpPr>
        <p:spPr bwMode="auto">
          <a:xfrm>
            <a:off x="5321323" y="902739"/>
            <a:ext cx="1865745" cy="25879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err="1">
              <a:solidFill>
                <a:srgbClr val="FFFFFF"/>
              </a:soli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32EB6C0D-AF34-47A0-A4E2-360E06C93A9F}"/>
              </a:ext>
            </a:extLst>
          </p:cNvPr>
          <p:cNvSpPr/>
          <p:nvPr/>
        </p:nvSpPr>
        <p:spPr bwMode="auto">
          <a:xfrm>
            <a:off x="6326092" y="4746764"/>
            <a:ext cx="342563" cy="9534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err="1">
              <a:solidFill>
                <a:srgbClr val="FFFFFF"/>
              </a:solidFill>
              <a:ea typeface="Segoe UI" pitchFamily="34" charset="0"/>
              <a:cs typeface="Segoe UI" pitchFamily="34" charset="0"/>
            </a:endParaRPr>
          </a:p>
        </p:txBody>
      </p:sp>
      <p:pic>
        <p:nvPicPr>
          <p:cNvPr id="25" name="Picture 24">
            <a:extLst>
              <a:ext uri="{FF2B5EF4-FFF2-40B4-BE49-F238E27FC236}">
                <a16:creationId xmlns:a16="http://schemas.microsoft.com/office/drawing/2014/main" id="{184D572C-BCB4-4B4B-BEA5-477F4064E0EE}"/>
              </a:ext>
            </a:extLst>
          </p:cNvPr>
          <p:cNvPicPr>
            <a:picLocks noChangeAspect="1"/>
          </p:cNvPicPr>
          <p:nvPr/>
        </p:nvPicPr>
        <p:blipFill rotWithShape="1">
          <a:blip r:embed="rId4"/>
          <a:srcRect b="59428"/>
          <a:stretch/>
        </p:blipFill>
        <p:spPr>
          <a:xfrm>
            <a:off x="8506600" y="516406"/>
            <a:ext cx="3327421" cy="1266212"/>
          </a:xfrm>
          <a:prstGeom prst="rect">
            <a:avLst/>
          </a:prstGeom>
        </p:spPr>
      </p:pic>
      <p:sp>
        <p:nvSpPr>
          <p:cNvPr id="27" name="Rectangle 26">
            <a:extLst>
              <a:ext uri="{FF2B5EF4-FFF2-40B4-BE49-F238E27FC236}">
                <a16:creationId xmlns:a16="http://schemas.microsoft.com/office/drawing/2014/main" id="{116280C9-1142-4766-B86E-8F3DAF200BCB}"/>
              </a:ext>
            </a:extLst>
          </p:cNvPr>
          <p:cNvSpPr/>
          <p:nvPr/>
        </p:nvSpPr>
        <p:spPr bwMode="auto">
          <a:xfrm>
            <a:off x="10207254" y="715091"/>
            <a:ext cx="342563" cy="9534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err="1">
              <a:solidFill>
                <a:srgbClr val="FFFFFF"/>
              </a:solidFill>
              <a:ea typeface="Segoe UI" pitchFamily="34" charset="0"/>
              <a:cs typeface="Segoe UI" pitchFamily="34" charset="0"/>
            </a:endParaRPr>
          </a:p>
        </p:txBody>
      </p:sp>
      <p:pic>
        <p:nvPicPr>
          <p:cNvPr id="29" name="Picture 28">
            <a:extLst>
              <a:ext uri="{FF2B5EF4-FFF2-40B4-BE49-F238E27FC236}">
                <a16:creationId xmlns:a16="http://schemas.microsoft.com/office/drawing/2014/main" id="{25B021D8-43CF-4A27-BEB8-54868E5F6F44}"/>
              </a:ext>
            </a:extLst>
          </p:cNvPr>
          <p:cNvPicPr>
            <a:picLocks noChangeAspect="1"/>
          </p:cNvPicPr>
          <p:nvPr/>
        </p:nvPicPr>
        <p:blipFill>
          <a:blip r:embed="rId5"/>
          <a:stretch>
            <a:fillRect/>
          </a:stretch>
        </p:blipFill>
        <p:spPr>
          <a:xfrm>
            <a:off x="8506599" y="1981303"/>
            <a:ext cx="2721237" cy="4566731"/>
          </a:xfrm>
          <a:prstGeom prst="rect">
            <a:avLst/>
          </a:prstGeom>
          <a:ln>
            <a:solidFill>
              <a:srgbClr val="EBEBEB"/>
            </a:solidFill>
          </a:ln>
        </p:spPr>
      </p:pic>
    </p:spTree>
    <p:extLst>
      <p:ext uri="{BB962C8B-B14F-4D97-AF65-F5344CB8AC3E}">
        <p14:creationId xmlns:p14="http://schemas.microsoft.com/office/powerpoint/2010/main" val="11533770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228B0-32D6-854E-B7F9-B0D8293C6D7A}"/>
              </a:ext>
            </a:extLst>
          </p:cNvPr>
          <p:cNvSpPr>
            <a:spLocks noGrp="1"/>
          </p:cNvSpPr>
          <p:nvPr>
            <p:ph type="title"/>
          </p:nvPr>
        </p:nvSpPr>
        <p:spPr/>
        <p:txBody>
          <a:bodyPr/>
          <a:lstStyle/>
          <a:p>
            <a:r>
              <a:rPr lang="en-US"/>
              <a:t>HSO App</a:t>
            </a:r>
          </a:p>
        </p:txBody>
      </p:sp>
      <p:sp>
        <p:nvSpPr>
          <p:cNvPr id="5" name="Text Placeholder 4">
            <a:extLst>
              <a:ext uri="{FF2B5EF4-FFF2-40B4-BE49-F238E27FC236}">
                <a16:creationId xmlns:a16="http://schemas.microsoft.com/office/drawing/2014/main" id="{7C1F1ACC-0F6F-E14B-95A7-474C2E641EA7}"/>
              </a:ext>
            </a:extLst>
          </p:cNvPr>
          <p:cNvSpPr>
            <a:spLocks noGrp="1"/>
          </p:cNvSpPr>
          <p:nvPr>
            <p:ph type="body" sz="quarter" idx="11"/>
          </p:nvPr>
        </p:nvSpPr>
        <p:spPr/>
        <p:txBody>
          <a:bodyPr/>
          <a:lstStyle/>
          <a:p>
            <a:pPr algn="l"/>
            <a:r>
              <a:rPr lang="fr-CA" sz="2000" err="1"/>
              <a:t>Cancellation</a:t>
            </a:r>
            <a:r>
              <a:rPr lang="fr-CA" sz="2000"/>
              <a:t> of </a:t>
            </a:r>
            <a:r>
              <a:rPr lang="fr-CA" sz="2000" err="1"/>
              <a:t>bookings</a:t>
            </a:r>
            <a:endParaRPr lang="fr-CA" sz="2000">
              <a:latin typeface="Segoe UI" panose="020B0502040204020203" pitchFamily="34" charset="0"/>
              <a:ea typeface="Times New Roman" panose="02020603050405020304" pitchFamily="18" charset="0"/>
            </a:endParaRPr>
          </a:p>
        </p:txBody>
      </p:sp>
      <p:pic>
        <p:nvPicPr>
          <p:cNvPr id="3" name="Picture 2">
            <a:extLst>
              <a:ext uri="{FF2B5EF4-FFF2-40B4-BE49-F238E27FC236}">
                <a16:creationId xmlns:a16="http://schemas.microsoft.com/office/drawing/2014/main" id="{C5ED89FD-231D-40E6-802C-9B820B056036}"/>
              </a:ext>
            </a:extLst>
          </p:cNvPr>
          <p:cNvPicPr>
            <a:picLocks noChangeAspect="1"/>
          </p:cNvPicPr>
          <p:nvPr/>
        </p:nvPicPr>
        <p:blipFill rotWithShape="1">
          <a:blip r:embed="rId2"/>
          <a:srcRect l="768" r="913"/>
          <a:stretch/>
        </p:blipFill>
        <p:spPr>
          <a:xfrm>
            <a:off x="4821380" y="1570181"/>
            <a:ext cx="6954983" cy="3958507"/>
          </a:xfrm>
          <a:prstGeom prst="rect">
            <a:avLst/>
          </a:prstGeom>
          <a:ln>
            <a:solidFill>
              <a:schemeClr val="bg1">
                <a:lumMod val="85000"/>
              </a:schemeClr>
            </a:solidFill>
          </a:ln>
        </p:spPr>
      </p:pic>
      <p:sp>
        <p:nvSpPr>
          <p:cNvPr id="7" name="Rectangle: Rounded Corners 6">
            <a:extLst>
              <a:ext uri="{FF2B5EF4-FFF2-40B4-BE49-F238E27FC236}">
                <a16:creationId xmlns:a16="http://schemas.microsoft.com/office/drawing/2014/main" id="{E268C555-FC89-407F-B1EB-CAC3378B8C64}"/>
              </a:ext>
            </a:extLst>
          </p:cNvPr>
          <p:cNvSpPr/>
          <p:nvPr/>
        </p:nvSpPr>
        <p:spPr bwMode="auto">
          <a:xfrm>
            <a:off x="9467273" y="2642230"/>
            <a:ext cx="1496291" cy="325814"/>
          </a:xfrm>
          <a:prstGeom prst="roundRect">
            <a:avLst/>
          </a:prstGeom>
          <a:noFill/>
          <a:ln w="28575">
            <a:solidFill>
              <a:srgbClr val="FF99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err="1">
              <a:solidFill>
                <a:srgbClr val="FFFFFF"/>
              </a:solidFill>
              <a:ea typeface="Segoe UI" pitchFamily="34" charset="0"/>
              <a:cs typeface="Segoe UI" pitchFamily="34" charset="0"/>
            </a:endParaRPr>
          </a:p>
        </p:txBody>
      </p:sp>
      <p:sp>
        <p:nvSpPr>
          <p:cNvPr id="9" name="Text Placeholder 3">
            <a:extLst>
              <a:ext uri="{FF2B5EF4-FFF2-40B4-BE49-F238E27FC236}">
                <a16:creationId xmlns:a16="http://schemas.microsoft.com/office/drawing/2014/main" id="{0DA3D6A9-5E97-4727-94DB-E72AF2B24BB5}"/>
              </a:ext>
            </a:extLst>
          </p:cNvPr>
          <p:cNvSpPr txBox="1">
            <a:spLocks/>
          </p:cNvSpPr>
          <p:nvPr/>
        </p:nvSpPr>
        <p:spPr>
          <a:xfrm>
            <a:off x="584199" y="2344058"/>
            <a:ext cx="3264408" cy="1661993"/>
          </a:xfrm>
          <a:prstGeom prst="rect">
            <a:avLst/>
          </a:prstGeom>
        </p:spPr>
        <p:txBody>
          <a:bodyPr lIns="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CA" sz="1600">
                <a:solidFill>
                  <a:schemeClr val="bg1"/>
                </a:solidFill>
                <a:cs typeface="Segoe UI Light" panose="020B0502040204020203" pitchFamily="34" charset="0"/>
              </a:rPr>
              <a:t>The HSO </a:t>
            </a:r>
            <a:r>
              <a:rPr lang="fr-CA" sz="1600" err="1">
                <a:solidFill>
                  <a:schemeClr val="bg1"/>
                </a:solidFill>
                <a:cs typeface="Segoe UI Light" panose="020B0502040204020203" pitchFamily="34" charset="0"/>
              </a:rPr>
              <a:t>is</a:t>
            </a:r>
            <a:r>
              <a:rPr lang="fr-CA" sz="1600">
                <a:solidFill>
                  <a:schemeClr val="bg1"/>
                </a:solidFill>
                <a:cs typeface="Segoe UI Light" panose="020B0502040204020203" pitchFamily="34" charset="0"/>
              </a:rPr>
              <a:t> able to cancel an </a:t>
            </a:r>
            <a:r>
              <a:rPr lang="fr-CA" sz="1600" err="1">
                <a:solidFill>
                  <a:schemeClr val="bg1"/>
                </a:solidFill>
                <a:cs typeface="Segoe UI Light" panose="020B0502040204020203" pitchFamily="34" charset="0"/>
              </a:rPr>
              <a:t>appointment</a:t>
            </a:r>
            <a:r>
              <a:rPr lang="fr-CA" sz="1600">
                <a:solidFill>
                  <a:schemeClr val="bg1"/>
                </a:solidFill>
                <a:cs typeface="Segoe UI Light" panose="020B0502040204020203" pitchFamily="34" charset="0"/>
              </a:rPr>
              <a:t> on </a:t>
            </a:r>
            <a:r>
              <a:rPr lang="fr-CA" sz="1600" err="1">
                <a:solidFill>
                  <a:schemeClr val="bg1"/>
                </a:solidFill>
                <a:cs typeface="Segoe UI Light" panose="020B0502040204020203" pitchFamily="34" charset="0"/>
              </a:rPr>
              <a:t>behalf</a:t>
            </a:r>
            <a:r>
              <a:rPr lang="fr-CA" sz="1600">
                <a:solidFill>
                  <a:schemeClr val="bg1"/>
                </a:solidFill>
                <a:cs typeface="Segoe UI Light" panose="020B0502040204020203" pitchFamily="34" charset="0"/>
              </a:rPr>
              <a:t> of the </a:t>
            </a:r>
            <a:r>
              <a:rPr lang="fr-CA" sz="1600" err="1">
                <a:solidFill>
                  <a:schemeClr val="bg1"/>
                </a:solidFill>
                <a:cs typeface="Segoe UI Light" panose="020B0502040204020203" pitchFamily="34" charset="0"/>
              </a:rPr>
              <a:t>employee</a:t>
            </a:r>
            <a:r>
              <a:rPr lang="fr-CA" sz="1600">
                <a:solidFill>
                  <a:schemeClr val="bg1"/>
                </a:solidFill>
                <a:cs typeface="Segoe UI Light" panose="020B0502040204020203" pitchFamily="34" charset="0"/>
              </a:rPr>
              <a:t>.</a:t>
            </a:r>
          </a:p>
        </p:txBody>
      </p:sp>
      <p:sp>
        <p:nvSpPr>
          <p:cNvPr id="11" name="Rectangle 10">
            <a:extLst>
              <a:ext uri="{FF2B5EF4-FFF2-40B4-BE49-F238E27FC236}">
                <a16:creationId xmlns:a16="http://schemas.microsoft.com/office/drawing/2014/main" id="{3030AA21-A5BD-4654-B5D9-E2CD154E5819}"/>
              </a:ext>
            </a:extLst>
          </p:cNvPr>
          <p:cNvSpPr/>
          <p:nvPr/>
        </p:nvSpPr>
        <p:spPr bwMode="auto">
          <a:xfrm>
            <a:off x="5450633" y="5343235"/>
            <a:ext cx="534531" cy="12541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49475605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228B0-32D6-854E-B7F9-B0D8293C6D7A}"/>
              </a:ext>
            </a:extLst>
          </p:cNvPr>
          <p:cNvSpPr>
            <a:spLocks noGrp="1"/>
          </p:cNvSpPr>
          <p:nvPr>
            <p:ph type="title"/>
          </p:nvPr>
        </p:nvSpPr>
        <p:spPr/>
        <p:txBody>
          <a:bodyPr/>
          <a:lstStyle/>
          <a:p>
            <a:r>
              <a:rPr lang="en-US"/>
              <a:t>Facility App</a:t>
            </a:r>
          </a:p>
        </p:txBody>
      </p:sp>
      <p:sp>
        <p:nvSpPr>
          <p:cNvPr id="5" name="Text Placeholder 4">
            <a:extLst>
              <a:ext uri="{FF2B5EF4-FFF2-40B4-BE49-F238E27FC236}">
                <a16:creationId xmlns:a16="http://schemas.microsoft.com/office/drawing/2014/main" id="{7C1F1ACC-0F6F-E14B-95A7-474C2E641EA7}"/>
              </a:ext>
            </a:extLst>
          </p:cNvPr>
          <p:cNvSpPr>
            <a:spLocks noGrp="1"/>
          </p:cNvSpPr>
          <p:nvPr>
            <p:ph type="body" sz="quarter" idx="11"/>
          </p:nvPr>
        </p:nvSpPr>
        <p:spPr/>
        <p:txBody>
          <a:bodyPr/>
          <a:lstStyle/>
          <a:p>
            <a:pPr>
              <a:defRPr/>
            </a:pPr>
            <a:r>
              <a:rPr lang="fr-CA" err="1">
                <a:latin typeface="Segoe UI" panose="020B0502040204020203" pitchFamily="34" charset="0"/>
                <a:ea typeface="Times New Roman" panose="02020603050405020304" pitchFamily="18" charset="0"/>
              </a:rPr>
              <a:t>Presumptive</a:t>
            </a:r>
            <a:r>
              <a:rPr lang="fr-CA">
                <a:latin typeface="Segoe UI" panose="020B0502040204020203" pitchFamily="34" charset="0"/>
                <a:ea typeface="Times New Roman" panose="02020603050405020304" pitchFamily="18" charset="0"/>
              </a:rPr>
              <a:t> p</a:t>
            </a:r>
            <a:r>
              <a:rPr lang="fr-CA" sz="2000">
                <a:latin typeface="Segoe UI" panose="020B0502040204020203" pitchFamily="34" charset="0"/>
                <a:ea typeface="Times New Roman" panose="02020603050405020304" pitchFamily="18" charset="0"/>
              </a:rPr>
              <a:t>ositive email to </a:t>
            </a:r>
            <a:r>
              <a:rPr lang="fr-CA" sz="2000" err="1">
                <a:latin typeface="Segoe UI" panose="020B0502040204020203" pitchFamily="34" charset="0"/>
                <a:ea typeface="Times New Roman" panose="02020603050405020304" pitchFamily="18" charset="0"/>
              </a:rPr>
              <a:t>others</a:t>
            </a:r>
            <a:r>
              <a:rPr lang="fr-CA" sz="2000">
                <a:latin typeface="Segoe UI" panose="020B0502040204020203" pitchFamily="34" charset="0"/>
                <a:ea typeface="Times New Roman" panose="02020603050405020304" pitchFamily="18" charset="0"/>
              </a:rPr>
              <a:t> – VIP </a:t>
            </a:r>
          </a:p>
        </p:txBody>
      </p:sp>
      <p:sp>
        <p:nvSpPr>
          <p:cNvPr id="2" name="Text Placeholder 3">
            <a:extLst>
              <a:ext uri="{FF2B5EF4-FFF2-40B4-BE49-F238E27FC236}">
                <a16:creationId xmlns:a16="http://schemas.microsoft.com/office/drawing/2014/main" id="{52EEB41C-6805-43B1-8A47-608D19946720}"/>
              </a:ext>
            </a:extLst>
          </p:cNvPr>
          <p:cNvSpPr txBox="1">
            <a:spLocks/>
          </p:cNvSpPr>
          <p:nvPr/>
        </p:nvSpPr>
        <p:spPr>
          <a:xfrm>
            <a:off x="584199" y="2344058"/>
            <a:ext cx="3264408" cy="1661993"/>
          </a:xfrm>
          <a:prstGeom prst="rect">
            <a:avLst/>
          </a:prstGeom>
        </p:spPr>
        <p:txBody>
          <a:bodyPr lIns="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CA" sz="1600" err="1">
                <a:solidFill>
                  <a:schemeClr val="bg1"/>
                </a:solidFill>
                <a:cs typeface="Segoe UI Light" panose="020B0502040204020203" pitchFamily="34" charset="0"/>
              </a:rPr>
              <a:t>When</a:t>
            </a:r>
            <a:r>
              <a:rPr lang="fr-CA" sz="1600">
                <a:solidFill>
                  <a:schemeClr val="bg1"/>
                </a:solidFill>
                <a:cs typeface="Segoe UI Light" panose="020B0502040204020203" pitchFamily="34" charset="0"/>
              </a:rPr>
              <a:t> an employee’s test </a:t>
            </a:r>
            <a:r>
              <a:rPr lang="fr-CA" sz="1600" err="1">
                <a:solidFill>
                  <a:schemeClr val="bg1"/>
                </a:solidFill>
                <a:cs typeface="Segoe UI Light" panose="020B0502040204020203" pitchFamily="34" charset="0"/>
              </a:rPr>
              <a:t>result</a:t>
            </a:r>
            <a:r>
              <a:rPr lang="fr-CA" sz="1600">
                <a:solidFill>
                  <a:schemeClr val="bg1"/>
                </a:solidFill>
                <a:cs typeface="Segoe UI Light" panose="020B0502040204020203" pitchFamily="34" charset="0"/>
              </a:rPr>
              <a:t> </a:t>
            </a:r>
            <a:r>
              <a:rPr lang="fr-CA" sz="1600" err="1">
                <a:solidFill>
                  <a:schemeClr val="bg1"/>
                </a:solidFill>
                <a:cs typeface="Segoe UI Light" panose="020B0502040204020203" pitchFamily="34" charset="0"/>
              </a:rPr>
              <a:t>is</a:t>
            </a:r>
            <a:r>
              <a:rPr lang="fr-CA" sz="1600">
                <a:solidFill>
                  <a:schemeClr val="bg1"/>
                </a:solidFill>
                <a:cs typeface="Segoe UI Light" panose="020B0502040204020203" pitchFamily="34" charset="0"/>
              </a:rPr>
              <a:t> </a:t>
            </a:r>
            <a:r>
              <a:rPr lang="fr-CA" sz="1600" err="1">
                <a:solidFill>
                  <a:schemeClr val="bg1"/>
                </a:solidFill>
                <a:cs typeface="Segoe UI Light" panose="020B0502040204020203" pitchFamily="34" charset="0"/>
              </a:rPr>
              <a:t>presumptive</a:t>
            </a:r>
            <a:r>
              <a:rPr lang="fr-CA" sz="1600">
                <a:solidFill>
                  <a:schemeClr val="bg1"/>
                </a:solidFill>
                <a:cs typeface="Segoe UI Light" panose="020B0502040204020203" pitchFamily="34" charset="0"/>
              </a:rPr>
              <a:t> positive </a:t>
            </a:r>
            <a:r>
              <a:rPr lang="fr-CA" sz="1600" err="1">
                <a:solidFill>
                  <a:schemeClr val="bg1"/>
                </a:solidFill>
                <a:cs typeface="Segoe UI Light" panose="020B0502040204020203" pitchFamily="34" charset="0"/>
              </a:rPr>
              <a:t>send</a:t>
            </a:r>
            <a:r>
              <a:rPr lang="fr-CA" sz="1600">
                <a:solidFill>
                  <a:schemeClr val="bg1"/>
                </a:solidFill>
                <a:cs typeface="Segoe UI Light" panose="020B0502040204020203" pitchFamily="34" charset="0"/>
              </a:rPr>
              <a:t> an email to a </a:t>
            </a:r>
            <a:r>
              <a:rPr lang="fr-CA" sz="1600" err="1">
                <a:solidFill>
                  <a:schemeClr val="bg1"/>
                </a:solidFill>
                <a:cs typeface="Segoe UI Light" panose="020B0502040204020203" pitchFamily="34" charset="0"/>
              </a:rPr>
              <a:t>specific</a:t>
            </a:r>
            <a:r>
              <a:rPr lang="fr-CA" sz="1600">
                <a:solidFill>
                  <a:schemeClr val="bg1"/>
                </a:solidFill>
                <a:cs typeface="Segoe UI Light" panose="020B0502040204020203" pitchFamily="34" charset="0"/>
              </a:rPr>
              <a:t> mail box.</a:t>
            </a:r>
          </a:p>
        </p:txBody>
      </p:sp>
      <p:pic>
        <p:nvPicPr>
          <p:cNvPr id="7" name="Picture 6">
            <a:extLst>
              <a:ext uri="{FF2B5EF4-FFF2-40B4-BE49-F238E27FC236}">
                <a16:creationId xmlns:a16="http://schemas.microsoft.com/office/drawing/2014/main" id="{6D7F9D12-95ED-4ECB-896B-7C64B106E4D9}"/>
              </a:ext>
            </a:extLst>
          </p:cNvPr>
          <p:cNvPicPr>
            <a:picLocks noChangeAspect="1"/>
          </p:cNvPicPr>
          <p:nvPr/>
        </p:nvPicPr>
        <p:blipFill rotWithShape="1">
          <a:blip r:embed="rId2"/>
          <a:srcRect r="16791"/>
          <a:stretch/>
        </p:blipFill>
        <p:spPr>
          <a:xfrm>
            <a:off x="4542766" y="2025072"/>
            <a:ext cx="7438981" cy="2807856"/>
          </a:xfrm>
          <a:prstGeom prst="rect">
            <a:avLst/>
          </a:prstGeom>
          <a:ln>
            <a:solidFill>
              <a:schemeClr val="bg1">
                <a:lumMod val="85000"/>
              </a:schemeClr>
            </a:solidFill>
          </a:ln>
        </p:spPr>
      </p:pic>
      <p:sp>
        <p:nvSpPr>
          <p:cNvPr id="9" name="Rectangle: Rounded Corners 8">
            <a:extLst>
              <a:ext uri="{FF2B5EF4-FFF2-40B4-BE49-F238E27FC236}">
                <a16:creationId xmlns:a16="http://schemas.microsoft.com/office/drawing/2014/main" id="{1FB60218-5CCB-4415-82AB-33249948675A}"/>
              </a:ext>
            </a:extLst>
          </p:cNvPr>
          <p:cNvSpPr/>
          <p:nvPr/>
        </p:nvSpPr>
        <p:spPr bwMode="auto">
          <a:xfrm>
            <a:off x="9938327" y="4378667"/>
            <a:ext cx="2034183" cy="325814"/>
          </a:xfrm>
          <a:prstGeom prst="roundRect">
            <a:avLst/>
          </a:prstGeom>
          <a:noFill/>
          <a:ln w="28575">
            <a:solidFill>
              <a:srgbClr val="FF99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999743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228B0-32D6-854E-B7F9-B0D8293C6D7A}"/>
              </a:ext>
            </a:extLst>
          </p:cNvPr>
          <p:cNvSpPr>
            <a:spLocks noGrp="1"/>
          </p:cNvSpPr>
          <p:nvPr>
            <p:ph type="title"/>
          </p:nvPr>
        </p:nvSpPr>
        <p:spPr/>
        <p:txBody>
          <a:bodyPr/>
          <a:lstStyle/>
          <a:p>
            <a:r>
              <a:rPr lang="en-US"/>
              <a:t>Facility App</a:t>
            </a:r>
          </a:p>
        </p:txBody>
      </p:sp>
      <p:sp>
        <p:nvSpPr>
          <p:cNvPr id="5" name="Text Placeholder 4">
            <a:extLst>
              <a:ext uri="{FF2B5EF4-FFF2-40B4-BE49-F238E27FC236}">
                <a16:creationId xmlns:a16="http://schemas.microsoft.com/office/drawing/2014/main" id="{7C1F1ACC-0F6F-E14B-95A7-474C2E641EA7}"/>
              </a:ext>
            </a:extLst>
          </p:cNvPr>
          <p:cNvSpPr>
            <a:spLocks noGrp="1"/>
          </p:cNvSpPr>
          <p:nvPr>
            <p:ph type="body" sz="quarter" idx="11"/>
          </p:nvPr>
        </p:nvSpPr>
        <p:spPr/>
        <p:txBody>
          <a:bodyPr/>
          <a:lstStyle/>
          <a:p>
            <a:pPr>
              <a:defRPr/>
            </a:pPr>
            <a:r>
              <a:rPr lang="fr-CA" sz="2000">
                <a:latin typeface="Segoe UI" panose="020B0502040204020203" pitchFamily="34" charset="0"/>
                <a:ea typeface="Times New Roman" panose="02020603050405020304" pitchFamily="18" charset="0"/>
              </a:rPr>
              <a:t>Move time zone to Facility App</a:t>
            </a:r>
          </a:p>
        </p:txBody>
      </p:sp>
      <p:sp>
        <p:nvSpPr>
          <p:cNvPr id="2" name="Text Placeholder 3">
            <a:extLst>
              <a:ext uri="{FF2B5EF4-FFF2-40B4-BE49-F238E27FC236}">
                <a16:creationId xmlns:a16="http://schemas.microsoft.com/office/drawing/2014/main" id="{1CB01BD8-569B-4D7D-8C37-02FD4D113EFC}"/>
              </a:ext>
            </a:extLst>
          </p:cNvPr>
          <p:cNvSpPr txBox="1">
            <a:spLocks/>
          </p:cNvSpPr>
          <p:nvPr/>
        </p:nvSpPr>
        <p:spPr>
          <a:xfrm>
            <a:off x="584199" y="2344058"/>
            <a:ext cx="3264408" cy="1661993"/>
          </a:xfrm>
          <a:prstGeom prst="rect">
            <a:avLst/>
          </a:prstGeom>
        </p:spPr>
        <p:txBody>
          <a:bodyPr lIns="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CA" sz="1600">
                <a:solidFill>
                  <a:schemeClr val="bg1"/>
                </a:solidFill>
                <a:cs typeface="Segoe UI Light" panose="020B0502040204020203" pitchFamily="34" charset="0"/>
              </a:rPr>
              <a:t>Time zone </a:t>
            </a:r>
            <a:r>
              <a:rPr lang="fr-CA" sz="1600" err="1">
                <a:solidFill>
                  <a:schemeClr val="bg1"/>
                </a:solidFill>
                <a:cs typeface="Segoe UI Light" panose="020B0502040204020203" pitchFamily="34" charset="0"/>
              </a:rPr>
              <a:t>is</a:t>
            </a:r>
            <a:r>
              <a:rPr lang="fr-CA" sz="1600">
                <a:solidFill>
                  <a:schemeClr val="bg1"/>
                </a:solidFill>
                <a:cs typeface="Segoe UI Light" panose="020B0502040204020203" pitchFamily="34" charset="0"/>
              </a:rPr>
              <a:t> </a:t>
            </a:r>
            <a:r>
              <a:rPr lang="fr-CA" sz="1600" err="1">
                <a:solidFill>
                  <a:schemeClr val="bg1"/>
                </a:solidFill>
                <a:cs typeface="Segoe UI Light" panose="020B0502040204020203" pitchFamily="34" charset="0"/>
              </a:rPr>
              <a:t>now</a:t>
            </a:r>
            <a:r>
              <a:rPr lang="fr-CA" sz="1600">
                <a:solidFill>
                  <a:schemeClr val="bg1"/>
                </a:solidFill>
                <a:cs typeface="Segoe UI Light" panose="020B0502040204020203" pitchFamily="34" charset="0"/>
              </a:rPr>
              <a:t> part of the Facility App. </a:t>
            </a:r>
            <a:r>
              <a:rPr lang="en-US" sz="1600">
                <a:solidFill>
                  <a:schemeClr val="bg1"/>
                </a:solidFill>
                <a:cs typeface="Segoe UI Light" panose="020B0502040204020203" pitchFamily="34" charset="0"/>
              </a:rPr>
              <a:t>This will allow for flexibility in organizations where employees are crossing time zones.</a:t>
            </a:r>
            <a:endParaRPr lang="fr-CA" sz="1600">
              <a:solidFill>
                <a:schemeClr val="bg1"/>
              </a:solidFill>
              <a:cs typeface="Segoe UI Light" panose="020B0502040204020203" pitchFamily="34" charset="0"/>
            </a:endParaRPr>
          </a:p>
        </p:txBody>
      </p:sp>
      <p:pic>
        <p:nvPicPr>
          <p:cNvPr id="7" name="Picture 6">
            <a:extLst>
              <a:ext uri="{FF2B5EF4-FFF2-40B4-BE49-F238E27FC236}">
                <a16:creationId xmlns:a16="http://schemas.microsoft.com/office/drawing/2014/main" id="{CE02136A-5B69-49E0-90CD-0DEC3A702DEC}"/>
              </a:ext>
            </a:extLst>
          </p:cNvPr>
          <p:cNvPicPr>
            <a:picLocks noChangeAspect="1"/>
          </p:cNvPicPr>
          <p:nvPr/>
        </p:nvPicPr>
        <p:blipFill>
          <a:blip r:embed="rId2"/>
          <a:stretch>
            <a:fillRect/>
          </a:stretch>
        </p:blipFill>
        <p:spPr>
          <a:xfrm>
            <a:off x="5136138" y="873661"/>
            <a:ext cx="6137856" cy="5231389"/>
          </a:xfrm>
          <a:prstGeom prst="rect">
            <a:avLst/>
          </a:prstGeom>
          <a:ln>
            <a:solidFill>
              <a:schemeClr val="bg1">
                <a:lumMod val="85000"/>
              </a:schemeClr>
            </a:solidFill>
          </a:ln>
        </p:spPr>
      </p:pic>
      <p:sp>
        <p:nvSpPr>
          <p:cNvPr id="9" name="Rectangle: Rounded Corners 8">
            <a:extLst>
              <a:ext uri="{FF2B5EF4-FFF2-40B4-BE49-F238E27FC236}">
                <a16:creationId xmlns:a16="http://schemas.microsoft.com/office/drawing/2014/main" id="{08638CD7-7EEC-40D5-96FD-24572F48ACFD}"/>
              </a:ext>
            </a:extLst>
          </p:cNvPr>
          <p:cNvSpPr/>
          <p:nvPr/>
        </p:nvSpPr>
        <p:spPr bwMode="auto">
          <a:xfrm>
            <a:off x="6853381" y="4729648"/>
            <a:ext cx="3666836" cy="325814"/>
          </a:xfrm>
          <a:prstGeom prst="roundRect">
            <a:avLst/>
          </a:prstGeom>
          <a:noFill/>
          <a:ln w="28575">
            <a:solidFill>
              <a:srgbClr val="FF99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228855062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228B0-32D6-854E-B7F9-B0D8293C6D7A}"/>
              </a:ext>
            </a:extLst>
          </p:cNvPr>
          <p:cNvSpPr>
            <a:spLocks noGrp="1"/>
          </p:cNvSpPr>
          <p:nvPr>
            <p:ph type="title"/>
          </p:nvPr>
        </p:nvSpPr>
        <p:spPr/>
        <p:txBody>
          <a:bodyPr/>
          <a:lstStyle/>
          <a:p>
            <a:r>
              <a:rPr lang="en-US"/>
              <a:t>Facility App</a:t>
            </a:r>
          </a:p>
        </p:txBody>
      </p:sp>
      <p:sp>
        <p:nvSpPr>
          <p:cNvPr id="5" name="Text Placeholder 4">
            <a:extLst>
              <a:ext uri="{FF2B5EF4-FFF2-40B4-BE49-F238E27FC236}">
                <a16:creationId xmlns:a16="http://schemas.microsoft.com/office/drawing/2014/main" id="{7C1F1ACC-0F6F-E14B-95A7-474C2E641EA7}"/>
              </a:ext>
            </a:extLst>
          </p:cNvPr>
          <p:cNvSpPr>
            <a:spLocks noGrp="1"/>
          </p:cNvSpPr>
          <p:nvPr>
            <p:ph type="body" sz="quarter" idx="11"/>
          </p:nvPr>
        </p:nvSpPr>
        <p:spPr/>
        <p:txBody>
          <a:bodyPr/>
          <a:lstStyle/>
          <a:p>
            <a:pPr>
              <a:defRPr/>
            </a:pPr>
            <a:r>
              <a:rPr lang="fr-CA" sz="2000">
                <a:latin typeface="Segoe UI" panose="020B0502040204020203" pitchFamily="34" charset="0"/>
                <a:ea typeface="Times New Roman" panose="02020603050405020304" pitchFamily="18" charset="0"/>
              </a:rPr>
              <a:t>Screening </a:t>
            </a:r>
            <a:r>
              <a:rPr lang="fr-CA" sz="2000" err="1">
                <a:latin typeface="Segoe UI" panose="020B0502040204020203" pitchFamily="34" charset="0"/>
                <a:ea typeface="Times New Roman" panose="02020603050405020304" pitchFamily="18" charset="0"/>
              </a:rPr>
              <a:t>view</a:t>
            </a:r>
            <a:r>
              <a:rPr lang="fr-CA" sz="2000">
                <a:latin typeface="Segoe UI" panose="020B0502040204020203" pitchFamily="34" charset="0"/>
                <a:ea typeface="Times New Roman" panose="02020603050405020304" pitchFamily="18" charset="0"/>
              </a:rPr>
              <a:t> - </a:t>
            </a:r>
            <a:r>
              <a:rPr lang="fr-CA" sz="2000" err="1">
                <a:latin typeface="Segoe UI" panose="020B0502040204020203" pitchFamily="34" charset="0"/>
                <a:ea typeface="Times New Roman" panose="02020603050405020304" pitchFamily="18" charset="0"/>
              </a:rPr>
              <a:t>showing</a:t>
            </a:r>
            <a:r>
              <a:rPr lang="fr-CA" sz="2000">
                <a:latin typeface="Segoe UI" panose="020B0502040204020203" pitchFamily="34" charset="0"/>
                <a:ea typeface="Times New Roman" panose="02020603050405020304" pitchFamily="18" charset="0"/>
              </a:rPr>
              <a:t> screening </a:t>
            </a:r>
            <a:r>
              <a:rPr lang="fr-CA" sz="2000" err="1">
                <a:latin typeface="Segoe UI" panose="020B0502040204020203" pitchFamily="34" charset="0"/>
                <a:ea typeface="Times New Roman" panose="02020603050405020304" pitchFamily="18" charset="0"/>
              </a:rPr>
              <a:t>results</a:t>
            </a:r>
            <a:r>
              <a:rPr lang="fr-CA" sz="2000">
                <a:latin typeface="Segoe UI" panose="020B0502040204020203" pitchFamily="34" charset="0"/>
                <a:ea typeface="Times New Roman" panose="02020603050405020304" pitchFamily="18" charset="0"/>
              </a:rPr>
              <a:t>  </a:t>
            </a:r>
          </a:p>
        </p:txBody>
      </p:sp>
      <p:pic>
        <p:nvPicPr>
          <p:cNvPr id="3" name="Picture 2">
            <a:extLst>
              <a:ext uri="{FF2B5EF4-FFF2-40B4-BE49-F238E27FC236}">
                <a16:creationId xmlns:a16="http://schemas.microsoft.com/office/drawing/2014/main" id="{42D42639-6F94-4077-A31C-9C9C2F07BB6F}"/>
              </a:ext>
            </a:extLst>
          </p:cNvPr>
          <p:cNvPicPr>
            <a:picLocks noChangeAspect="1"/>
          </p:cNvPicPr>
          <p:nvPr/>
        </p:nvPicPr>
        <p:blipFill>
          <a:blip r:embed="rId2"/>
          <a:stretch>
            <a:fillRect/>
          </a:stretch>
        </p:blipFill>
        <p:spPr>
          <a:xfrm>
            <a:off x="6514670" y="585788"/>
            <a:ext cx="3810864" cy="5724544"/>
          </a:xfrm>
          <a:prstGeom prst="rect">
            <a:avLst/>
          </a:prstGeom>
          <a:ln>
            <a:solidFill>
              <a:schemeClr val="bg1">
                <a:lumMod val="85000"/>
              </a:schemeClr>
            </a:solidFill>
          </a:ln>
        </p:spPr>
      </p:pic>
      <p:sp>
        <p:nvSpPr>
          <p:cNvPr id="7" name="Rectangle: Rounded Corners 6">
            <a:extLst>
              <a:ext uri="{FF2B5EF4-FFF2-40B4-BE49-F238E27FC236}">
                <a16:creationId xmlns:a16="http://schemas.microsoft.com/office/drawing/2014/main" id="{45480560-E892-425A-932E-F7F32A545580}"/>
              </a:ext>
            </a:extLst>
          </p:cNvPr>
          <p:cNvSpPr/>
          <p:nvPr/>
        </p:nvSpPr>
        <p:spPr bwMode="auto">
          <a:xfrm>
            <a:off x="6410033" y="5906280"/>
            <a:ext cx="1856512" cy="325814"/>
          </a:xfrm>
          <a:prstGeom prst="roundRect">
            <a:avLst/>
          </a:prstGeom>
          <a:noFill/>
          <a:ln w="28575">
            <a:solidFill>
              <a:srgbClr val="FF99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err="1">
              <a:solidFill>
                <a:srgbClr val="FFFFFF"/>
              </a:solidFill>
              <a:ea typeface="Segoe UI" pitchFamily="34" charset="0"/>
              <a:cs typeface="Segoe UI" pitchFamily="34" charset="0"/>
            </a:endParaRPr>
          </a:p>
        </p:txBody>
      </p:sp>
      <p:sp>
        <p:nvSpPr>
          <p:cNvPr id="9" name="Text Placeholder 3">
            <a:extLst>
              <a:ext uri="{FF2B5EF4-FFF2-40B4-BE49-F238E27FC236}">
                <a16:creationId xmlns:a16="http://schemas.microsoft.com/office/drawing/2014/main" id="{E6D4C502-5AAB-4439-B418-EBD45F2708D7}"/>
              </a:ext>
            </a:extLst>
          </p:cNvPr>
          <p:cNvSpPr txBox="1">
            <a:spLocks/>
          </p:cNvSpPr>
          <p:nvPr/>
        </p:nvSpPr>
        <p:spPr>
          <a:xfrm>
            <a:off x="584199" y="2344058"/>
            <a:ext cx="3264408" cy="1661993"/>
          </a:xfrm>
          <a:prstGeom prst="rect">
            <a:avLst/>
          </a:prstGeom>
        </p:spPr>
        <p:txBody>
          <a:bodyPr lIns="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CA" sz="1600">
                <a:solidFill>
                  <a:schemeClr val="bg1"/>
                </a:solidFill>
                <a:cs typeface="Segoe UI Light" panose="020B0502040204020203" pitchFamily="34" charset="0"/>
              </a:rPr>
              <a:t>Details for the screenings can </a:t>
            </a:r>
            <a:r>
              <a:rPr lang="fr-CA" sz="1600" err="1">
                <a:solidFill>
                  <a:schemeClr val="bg1"/>
                </a:solidFill>
                <a:cs typeface="Segoe UI Light" panose="020B0502040204020203" pitchFamily="34" charset="0"/>
              </a:rPr>
              <a:t>be</a:t>
            </a:r>
            <a:r>
              <a:rPr lang="fr-CA" sz="1600">
                <a:solidFill>
                  <a:schemeClr val="bg1"/>
                </a:solidFill>
                <a:cs typeface="Segoe UI Light" panose="020B0502040204020203" pitchFamily="34" charset="0"/>
              </a:rPr>
              <a:t> </a:t>
            </a:r>
            <a:r>
              <a:rPr lang="fr-CA" sz="1600" err="1">
                <a:solidFill>
                  <a:schemeClr val="bg1"/>
                </a:solidFill>
                <a:cs typeface="Segoe UI Light" panose="020B0502040204020203" pitchFamily="34" charset="0"/>
              </a:rPr>
              <a:t>viewed</a:t>
            </a:r>
            <a:r>
              <a:rPr lang="fr-CA" sz="1600">
                <a:solidFill>
                  <a:schemeClr val="bg1"/>
                </a:solidFill>
                <a:cs typeface="Segoe UI Light" panose="020B0502040204020203" pitchFamily="34" charset="0"/>
              </a:rPr>
              <a:t> in the Facility App.</a:t>
            </a:r>
          </a:p>
        </p:txBody>
      </p:sp>
    </p:spTree>
    <p:extLst>
      <p:ext uri="{BB962C8B-B14F-4D97-AF65-F5344CB8AC3E}">
        <p14:creationId xmlns:p14="http://schemas.microsoft.com/office/powerpoint/2010/main" val="17252504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228B0-32D6-854E-B7F9-B0D8293C6D7A}"/>
              </a:ext>
            </a:extLst>
          </p:cNvPr>
          <p:cNvSpPr>
            <a:spLocks noGrp="1"/>
          </p:cNvSpPr>
          <p:nvPr>
            <p:ph type="title"/>
          </p:nvPr>
        </p:nvSpPr>
        <p:spPr/>
        <p:txBody>
          <a:bodyPr/>
          <a:lstStyle/>
          <a:p>
            <a:r>
              <a:rPr lang="en-US"/>
              <a:t>Environment Variable</a:t>
            </a:r>
          </a:p>
        </p:txBody>
      </p:sp>
      <p:sp>
        <p:nvSpPr>
          <p:cNvPr id="5" name="Text Placeholder 4">
            <a:extLst>
              <a:ext uri="{FF2B5EF4-FFF2-40B4-BE49-F238E27FC236}">
                <a16:creationId xmlns:a16="http://schemas.microsoft.com/office/drawing/2014/main" id="{7C1F1ACC-0F6F-E14B-95A7-474C2E641EA7}"/>
              </a:ext>
            </a:extLst>
          </p:cNvPr>
          <p:cNvSpPr>
            <a:spLocks noGrp="1"/>
          </p:cNvSpPr>
          <p:nvPr>
            <p:ph type="body" sz="quarter" idx="11"/>
          </p:nvPr>
        </p:nvSpPr>
        <p:spPr>
          <a:xfrm>
            <a:off x="584200" y="1941782"/>
            <a:ext cx="3187700" cy="4983033"/>
          </a:xfrm>
        </p:spPr>
        <p:txBody>
          <a:bodyPr/>
          <a:lstStyle/>
          <a:p>
            <a:pPr>
              <a:defRPr/>
            </a:pPr>
            <a:r>
              <a:rPr lang="fr-CA" sz="2000">
                <a:latin typeface="Segoe UI" panose="020B0502040204020203" pitchFamily="34" charset="0"/>
                <a:ea typeface="Times New Roman" panose="02020603050405020304" pitchFamily="18" charset="0"/>
              </a:rPr>
              <a:t>Re-attestation configuration</a:t>
            </a:r>
          </a:p>
        </p:txBody>
      </p:sp>
      <p:pic>
        <p:nvPicPr>
          <p:cNvPr id="2" name="Picture 1">
            <a:extLst>
              <a:ext uri="{FF2B5EF4-FFF2-40B4-BE49-F238E27FC236}">
                <a16:creationId xmlns:a16="http://schemas.microsoft.com/office/drawing/2014/main" id="{4473EBAF-F6AE-416D-A295-E68DBE9AF851}"/>
              </a:ext>
            </a:extLst>
          </p:cNvPr>
          <p:cNvPicPr>
            <a:picLocks noChangeAspect="1"/>
          </p:cNvPicPr>
          <p:nvPr/>
        </p:nvPicPr>
        <p:blipFill>
          <a:blip r:embed="rId2"/>
          <a:stretch>
            <a:fillRect/>
          </a:stretch>
        </p:blipFill>
        <p:spPr>
          <a:xfrm>
            <a:off x="4539005" y="102027"/>
            <a:ext cx="5168414" cy="2843292"/>
          </a:xfrm>
          <a:prstGeom prst="rect">
            <a:avLst/>
          </a:prstGeom>
          <a:ln>
            <a:solidFill>
              <a:schemeClr val="bg1">
                <a:lumMod val="85000"/>
              </a:schemeClr>
            </a:solidFill>
          </a:ln>
        </p:spPr>
      </p:pic>
      <p:sp>
        <p:nvSpPr>
          <p:cNvPr id="3" name="Rectangle: Rounded Corners 2">
            <a:extLst>
              <a:ext uri="{FF2B5EF4-FFF2-40B4-BE49-F238E27FC236}">
                <a16:creationId xmlns:a16="http://schemas.microsoft.com/office/drawing/2014/main" id="{9E2FDB8A-B82A-48DE-B1A0-70C129AD122A}"/>
              </a:ext>
            </a:extLst>
          </p:cNvPr>
          <p:cNvSpPr/>
          <p:nvPr/>
        </p:nvSpPr>
        <p:spPr bwMode="auto">
          <a:xfrm>
            <a:off x="6003633" y="1511897"/>
            <a:ext cx="1856512" cy="325814"/>
          </a:xfrm>
          <a:prstGeom prst="roundRect">
            <a:avLst/>
          </a:prstGeom>
          <a:noFill/>
          <a:ln w="28575">
            <a:solidFill>
              <a:srgbClr val="FF996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CA" sz="2000" err="1">
              <a:solidFill>
                <a:srgbClr val="FFFFFF"/>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73B410C4-EEE9-4356-989E-0B7ED2CB0D32}"/>
              </a:ext>
            </a:extLst>
          </p:cNvPr>
          <p:cNvPicPr>
            <a:picLocks noChangeAspect="1"/>
          </p:cNvPicPr>
          <p:nvPr/>
        </p:nvPicPr>
        <p:blipFill>
          <a:blip r:embed="rId3"/>
          <a:stretch>
            <a:fillRect/>
          </a:stretch>
        </p:blipFill>
        <p:spPr>
          <a:xfrm>
            <a:off x="9324772" y="1618341"/>
            <a:ext cx="2650719" cy="4983033"/>
          </a:xfrm>
          <a:prstGeom prst="rect">
            <a:avLst/>
          </a:prstGeom>
          <a:ln>
            <a:solidFill>
              <a:schemeClr val="bg1">
                <a:lumMod val="85000"/>
              </a:schemeClr>
            </a:solidFill>
          </a:ln>
        </p:spPr>
      </p:pic>
      <p:sp>
        <p:nvSpPr>
          <p:cNvPr id="11" name="Arc 10">
            <a:extLst>
              <a:ext uri="{FF2B5EF4-FFF2-40B4-BE49-F238E27FC236}">
                <a16:creationId xmlns:a16="http://schemas.microsoft.com/office/drawing/2014/main" id="{0D7203E5-8826-4327-A71B-A20C150A9B2E}"/>
              </a:ext>
            </a:extLst>
          </p:cNvPr>
          <p:cNvSpPr/>
          <p:nvPr/>
        </p:nvSpPr>
        <p:spPr>
          <a:xfrm rot="5400000" flipH="1">
            <a:off x="9375573" y="1020290"/>
            <a:ext cx="905163" cy="1006764"/>
          </a:xfrm>
          <a:prstGeom prst="arc">
            <a:avLst/>
          </a:prstGeom>
          <a:ln>
            <a:headEnd type="triangle" w="lg" len="med"/>
            <a:tailEnd type="none" w="lg"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CA"/>
          </a:p>
        </p:txBody>
      </p:sp>
      <p:sp>
        <p:nvSpPr>
          <p:cNvPr id="13" name="Text Placeholder 3">
            <a:extLst>
              <a:ext uri="{FF2B5EF4-FFF2-40B4-BE49-F238E27FC236}">
                <a16:creationId xmlns:a16="http://schemas.microsoft.com/office/drawing/2014/main" id="{E263F395-BE31-4700-B8AB-A82EBBB2EAF9}"/>
              </a:ext>
            </a:extLst>
          </p:cNvPr>
          <p:cNvSpPr txBox="1">
            <a:spLocks/>
          </p:cNvSpPr>
          <p:nvPr/>
        </p:nvSpPr>
        <p:spPr>
          <a:xfrm>
            <a:off x="584199" y="2999835"/>
            <a:ext cx="3264408" cy="1661993"/>
          </a:xfrm>
          <a:prstGeom prst="rect">
            <a:avLst/>
          </a:prstGeom>
        </p:spPr>
        <p:txBody>
          <a:bodyPr lIns="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CA" sz="1600">
                <a:solidFill>
                  <a:schemeClr val="bg1"/>
                </a:solidFill>
                <a:cs typeface="Segoe UI Light" panose="020B0502040204020203" pitchFamily="34" charset="0"/>
              </a:rPr>
              <a:t>Enable or </a:t>
            </a:r>
            <a:r>
              <a:rPr lang="fr-CA" sz="1600" err="1">
                <a:solidFill>
                  <a:schemeClr val="bg1"/>
                </a:solidFill>
                <a:cs typeface="Segoe UI Light" panose="020B0502040204020203" pitchFamily="34" charset="0"/>
              </a:rPr>
              <a:t>disable</a:t>
            </a:r>
            <a:r>
              <a:rPr lang="fr-CA" sz="1600">
                <a:solidFill>
                  <a:schemeClr val="bg1"/>
                </a:solidFill>
                <a:cs typeface="Segoe UI Light" panose="020B0502040204020203" pitchFamily="34" charset="0"/>
              </a:rPr>
              <a:t> re-attestation on the </a:t>
            </a:r>
            <a:r>
              <a:rPr lang="fr-CA" sz="1600" err="1">
                <a:solidFill>
                  <a:schemeClr val="bg1"/>
                </a:solidFill>
                <a:cs typeface="Segoe UI Light" panose="020B0502040204020203" pitchFamily="34" charset="0"/>
              </a:rPr>
              <a:t>day</a:t>
            </a:r>
            <a:r>
              <a:rPr lang="fr-CA" sz="1600">
                <a:solidFill>
                  <a:schemeClr val="bg1"/>
                </a:solidFill>
                <a:cs typeface="Segoe UI Light" panose="020B0502040204020203" pitchFamily="34" charset="0"/>
              </a:rPr>
              <a:t> of the screening </a:t>
            </a:r>
            <a:r>
              <a:rPr lang="fr-CA" sz="1600" err="1">
                <a:solidFill>
                  <a:schemeClr val="bg1"/>
                </a:solidFill>
                <a:cs typeface="Segoe UI Light" panose="020B0502040204020203" pitchFamily="34" charset="0"/>
              </a:rPr>
              <a:t>when</a:t>
            </a:r>
            <a:r>
              <a:rPr lang="fr-CA" sz="1600">
                <a:solidFill>
                  <a:schemeClr val="bg1"/>
                </a:solidFill>
                <a:cs typeface="Segoe UI Light" panose="020B0502040204020203" pitchFamily="34" charset="0"/>
              </a:rPr>
              <a:t> the </a:t>
            </a:r>
            <a:r>
              <a:rPr lang="fr-CA" sz="1600" err="1">
                <a:solidFill>
                  <a:schemeClr val="bg1"/>
                </a:solidFill>
                <a:cs typeface="Segoe UI Light" panose="020B0502040204020203" pitchFamily="34" charset="0"/>
              </a:rPr>
              <a:t>appointment</a:t>
            </a:r>
            <a:r>
              <a:rPr lang="fr-CA" sz="1600">
                <a:solidFill>
                  <a:schemeClr val="bg1"/>
                </a:solidFill>
                <a:cs typeface="Segoe UI Light" panose="020B0502040204020203" pitchFamily="34" charset="0"/>
              </a:rPr>
              <a:t> </a:t>
            </a:r>
            <a:r>
              <a:rPr lang="fr-CA" sz="1600" err="1">
                <a:solidFill>
                  <a:schemeClr val="bg1"/>
                </a:solidFill>
                <a:cs typeface="Segoe UI Light" panose="020B0502040204020203" pitchFamily="34" charset="0"/>
              </a:rPr>
              <a:t>was</a:t>
            </a:r>
            <a:r>
              <a:rPr lang="fr-CA" sz="1600">
                <a:solidFill>
                  <a:schemeClr val="bg1"/>
                </a:solidFill>
                <a:cs typeface="Segoe UI Light" panose="020B0502040204020203" pitchFamily="34" charset="0"/>
              </a:rPr>
              <a:t> </a:t>
            </a:r>
            <a:r>
              <a:rPr lang="fr-CA" sz="1600" err="1">
                <a:solidFill>
                  <a:schemeClr val="bg1"/>
                </a:solidFill>
                <a:cs typeface="Segoe UI Light" panose="020B0502040204020203" pitchFamily="34" charset="0"/>
              </a:rPr>
              <a:t>booked</a:t>
            </a:r>
            <a:r>
              <a:rPr lang="fr-CA" sz="1600">
                <a:solidFill>
                  <a:schemeClr val="bg1"/>
                </a:solidFill>
                <a:cs typeface="Segoe UI Light" panose="020B0502040204020203" pitchFamily="34" charset="0"/>
              </a:rPr>
              <a:t> in the future.</a:t>
            </a:r>
          </a:p>
          <a:p>
            <a:pPr marL="0" indent="0">
              <a:buNone/>
            </a:pPr>
            <a:endParaRPr lang="fr-CA" sz="1600">
              <a:solidFill>
                <a:schemeClr val="bg1"/>
              </a:solidFill>
              <a:cs typeface="Segoe UI Light" panose="020B0502040204020203" pitchFamily="34" charset="0"/>
            </a:endParaRPr>
          </a:p>
          <a:p>
            <a:pPr marL="0" indent="0">
              <a:buNone/>
            </a:pPr>
            <a:r>
              <a:rPr lang="fr-CA" sz="1600" err="1">
                <a:solidFill>
                  <a:schemeClr val="bg1"/>
                </a:solidFill>
                <a:cs typeface="Segoe UI Light" panose="020B0502040204020203" pitchFamily="34" charset="0"/>
              </a:rPr>
              <a:t>CDL’s</a:t>
            </a:r>
            <a:r>
              <a:rPr lang="fr-CA" sz="1600">
                <a:solidFill>
                  <a:schemeClr val="bg1"/>
                </a:solidFill>
                <a:cs typeface="Segoe UI Light" panose="020B0502040204020203" pitchFamily="34" charset="0"/>
              </a:rPr>
              <a:t> guidance </a:t>
            </a:r>
            <a:r>
              <a:rPr lang="fr-CA" sz="1600" err="1">
                <a:solidFill>
                  <a:schemeClr val="bg1"/>
                </a:solidFill>
                <a:cs typeface="Segoe UI Light" panose="020B0502040204020203" pitchFamily="34" charset="0"/>
              </a:rPr>
              <a:t>is</a:t>
            </a:r>
            <a:r>
              <a:rPr lang="fr-CA" sz="1600">
                <a:solidFill>
                  <a:schemeClr val="bg1"/>
                </a:solidFill>
                <a:cs typeface="Segoe UI Light" panose="020B0502040204020203" pitchFamily="34" charset="0"/>
              </a:rPr>
              <a:t> to </a:t>
            </a:r>
            <a:r>
              <a:rPr lang="fr-CA" sz="1600" err="1">
                <a:solidFill>
                  <a:schemeClr val="bg1"/>
                </a:solidFill>
                <a:cs typeface="Segoe UI Light" panose="020B0502040204020203" pitchFamily="34" charset="0"/>
              </a:rPr>
              <a:t>keep</a:t>
            </a:r>
            <a:r>
              <a:rPr lang="fr-CA" sz="1600">
                <a:solidFill>
                  <a:schemeClr val="bg1"/>
                </a:solidFill>
                <a:cs typeface="Segoe UI Light" panose="020B0502040204020203" pitchFamily="34" charset="0"/>
              </a:rPr>
              <a:t> </a:t>
            </a:r>
            <a:br>
              <a:rPr lang="fr-CA" sz="1600">
                <a:solidFill>
                  <a:schemeClr val="bg1"/>
                </a:solidFill>
                <a:cs typeface="Segoe UI Light" panose="020B0502040204020203" pitchFamily="34" charset="0"/>
              </a:rPr>
            </a:br>
            <a:r>
              <a:rPr lang="fr-CA" sz="1600">
                <a:solidFill>
                  <a:schemeClr val="bg1"/>
                </a:solidFill>
                <a:cs typeface="Segoe UI Light" panose="020B0502040204020203" pitchFamily="34" charset="0"/>
              </a:rPr>
              <a:t>re-attestation </a:t>
            </a:r>
            <a:r>
              <a:rPr lang="fr-CA" sz="1600" err="1">
                <a:solidFill>
                  <a:schemeClr val="bg1"/>
                </a:solidFill>
                <a:cs typeface="Segoe UI Light" panose="020B0502040204020203" pitchFamily="34" charset="0"/>
              </a:rPr>
              <a:t>enabled</a:t>
            </a:r>
            <a:r>
              <a:rPr lang="fr-CA" sz="1600">
                <a:solidFill>
                  <a:schemeClr val="bg1"/>
                </a:solidFill>
                <a:cs typeface="Segoe UI Light" panose="020B0502040204020203" pitchFamily="34" charset="0"/>
              </a:rPr>
              <a:t>.</a:t>
            </a:r>
          </a:p>
        </p:txBody>
      </p:sp>
    </p:spTree>
    <p:extLst>
      <p:ext uri="{BB962C8B-B14F-4D97-AF65-F5344CB8AC3E}">
        <p14:creationId xmlns:p14="http://schemas.microsoft.com/office/powerpoint/2010/main" val="2764681700"/>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6b2fdde7-cc46-425e-bf73-b3e98fc0175d">
      <UserInfo>
        <DisplayName>Ali Sharifi</DisplayName>
        <AccountId>13</AccountId>
        <AccountType/>
      </UserInfo>
      <UserInfo>
        <DisplayName>Deepa Lakhani</DisplayName>
        <AccountId>14</AccountId>
        <AccountType/>
      </UserInfo>
      <UserInfo>
        <DisplayName>Nancy Pearce</DisplayName>
        <AccountId>15</AccountId>
        <AccountType/>
      </UserInfo>
      <UserInfo>
        <DisplayName>Nehal Shah</DisplayName>
        <AccountId>16</AccountId>
        <AccountType/>
      </UserInfo>
      <UserInfo>
        <DisplayName>Mark Franco</DisplayName>
        <AccountId>17</AccountId>
        <AccountType/>
      </UserInfo>
      <UserInfo>
        <DisplayName>Derek Kerr</DisplayName>
        <AccountId>18</AccountId>
        <AccountType/>
      </UserInfo>
      <UserInfo>
        <DisplayName>Nirali Desai</DisplayName>
        <AccountId>12</AccountId>
        <AccountType/>
      </UserInfo>
      <UserInfo>
        <DisplayName>Jasmine Campbell</DisplayName>
        <AccountId>19</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DE36A561933834EA930287AC4762B50" ma:contentTypeVersion="4" ma:contentTypeDescription="Create a new document." ma:contentTypeScope="" ma:versionID="43ffa3cbfda19fd48e94e195bcb28981">
  <xsd:schema xmlns:xsd="http://www.w3.org/2001/XMLSchema" xmlns:xs="http://www.w3.org/2001/XMLSchema" xmlns:p="http://schemas.microsoft.com/office/2006/metadata/properties" xmlns:ns2="70456585-fd51-4654-b3f4-cf3a2091658d" xmlns:ns3="6b2fdde7-cc46-425e-bf73-b3e98fc0175d" targetNamespace="http://schemas.microsoft.com/office/2006/metadata/properties" ma:root="true" ma:fieldsID="ec27d31d55fc931ce3d3a1ae2d1da015" ns2:_="" ns3:_="">
    <xsd:import namespace="70456585-fd51-4654-b3f4-cf3a2091658d"/>
    <xsd:import namespace="6b2fdde7-cc46-425e-bf73-b3e98fc0175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456585-fd51-4654-b3f4-cf3a209165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b2fdde7-cc46-425e-bf73-b3e98fc0175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6C1838-83DB-4E19-A65A-366D7C613D1D}">
  <ds:schemaRefs>
    <ds:schemaRef ds:uri="http://schemas.microsoft.com/sharepoint/v3/contenttype/forms"/>
  </ds:schemaRefs>
</ds:datastoreItem>
</file>

<file path=customXml/itemProps2.xml><?xml version="1.0" encoding="utf-8"?>
<ds:datastoreItem xmlns:ds="http://schemas.openxmlformats.org/officeDocument/2006/customXml" ds:itemID="{E359EF1C-1C04-48A8-BED8-F7B8036956FF}">
  <ds:schemaRefs>
    <ds:schemaRef ds:uri="http://purl.org/dc/dcmitype/"/>
    <ds:schemaRef ds:uri="6b2fdde7-cc46-425e-bf73-b3e98fc0175d"/>
    <ds:schemaRef ds:uri="http://purl.org/dc/elements/1.1/"/>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70456585-fd51-4654-b3f4-cf3a2091658d"/>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A2C12A9A-A7F6-46C2-BC7F-D26ED7E80F78}">
  <ds:schemaRefs>
    <ds:schemaRef ds:uri="6b2fdde7-cc46-425e-bf73-b3e98fc0175d"/>
    <ds:schemaRef ds:uri="70456585-fd51-4654-b3f4-cf3a2091658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152</TotalTime>
  <Words>431</Words>
  <Application>Microsoft Office PowerPoint</Application>
  <PresentationFormat>Widescreen</PresentationFormat>
  <Paragraphs>59</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Consolas</vt:lpstr>
      <vt:lpstr>Segoe UI</vt:lpstr>
      <vt:lpstr>Segoe UI Semibold</vt:lpstr>
      <vt:lpstr>Wingdings</vt:lpstr>
      <vt:lpstr>White Template</vt:lpstr>
      <vt:lpstr>Microsoft Rapid Screening Solution V3 (1.0.0.120) Deployment Guide</vt:lpstr>
      <vt:lpstr>VERSION 3 (1.0.0.120)</vt:lpstr>
      <vt:lpstr>Version 3 (1.0.0.120) - Features</vt:lpstr>
      <vt:lpstr>Employee App</vt:lpstr>
      <vt:lpstr>HSO App</vt:lpstr>
      <vt:lpstr>Facility App</vt:lpstr>
      <vt:lpstr>Facility App</vt:lpstr>
      <vt:lpstr>Facility App</vt:lpstr>
      <vt:lpstr>Environment Variable</vt:lpstr>
      <vt:lpstr>Environment Variable</vt:lpstr>
      <vt:lpstr>Environment Variable</vt:lpstr>
      <vt:lpstr>Power BI</vt:lpstr>
      <vt:lpstr>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Rapid Screening Solution V3 Release Notes</dc:title>
  <dc:creator>Karine Nadeau</dc:creator>
  <cp:lastModifiedBy>Karine Nadeau</cp:lastModifiedBy>
  <cp:revision>1</cp:revision>
  <dcterms:created xsi:type="dcterms:W3CDTF">2021-04-13T13:33:09Z</dcterms:created>
  <dcterms:modified xsi:type="dcterms:W3CDTF">2021-04-26T15:56:16Z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0x0101001DE36A561933834EA930287AC4762B50</vt:lpwstr>
  </property>
</Properties>
</file>