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2"/>
  </p:notesMasterIdLst>
  <p:handoutMasterIdLst>
    <p:handoutMasterId r:id="rId13"/>
  </p:handoutMasterIdLst>
  <p:sldIdLst>
    <p:sldId id="2147477804" r:id="rId2"/>
    <p:sldId id="2147477810" r:id="rId3"/>
    <p:sldId id="2147477805" r:id="rId4"/>
    <p:sldId id="2147477806" r:id="rId5"/>
    <p:sldId id="2147477807" r:id="rId6"/>
    <p:sldId id="2147477808" r:id="rId7"/>
    <p:sldId id="2147477809" r:id="rId8"/>
    <p:sldId id="2147477811" r:id="rId9"/>
    <p:sldId id="2147477812" r:id="rId10"/>
    <p:sldId id="262"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1B60"/>
    <a:srgbClr val="262626"/>
    <a:srgbClr val="009688"/>
    <a:srgbClr val="E0F2F1"/>
    <a:srgbClr val="B2DFDB"/>
    <a:srgbClr val="4DB6AC"/>
    <a:srgbClr val="AD1457"/>
    <a:srgbClr val="F06292"/>
    <a:srgbClr val="FFFFFF"/>
    <a:srgbClr val="00AC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292" autoAdjust="0"/>
  </p:normalViewPr>
  <p:slideViewPr>
    <p:cSldViewPr snapToGrid="0">
      <p:cViewPr varScale="1">
        <p:scale>
          <a:sx n="106" d="100"/>
          <a:sy n="106" d="100"/>
        </p:scale>
        <p:origin x="96" y="180"/>
      </p:cViewPr>
      <p:guideLst/>
    </p:cSldViewPr>
  </p:slideViewPr>
  <p:notesTextViewPr>
    <p:cViewPr>
      <p:scale>
        <a:sx n="3" d="2"/>
        <a:sy n="3" d="2"/>
      </p:scale>
      <p:origin x="0" y="0"/>
    </p:cViewPr>
  </p:notesTextViewPr>
  <p:notesViewPr>
    <p:cSldViewPr snapToGrid="0">
      <p:cViewPr varScale="1">
        <p:scale>
          <a:sx n="85" d="100"/>
          <a:sy n="85" d="100"/>
        </p:scale>
        <p:origin x="388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593B77EF-C991-9F5C-5DE7-6DB98832B9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8C8DA67A-B329-05EB-40C3-7D7BAA9B54B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ECF5CE-4112-418F-833D-AB51A13C36D3}" type="datetimeFigureOut">
              <a:rPr kumimoji="1" lang="ja-JP" altLang="en-US" smtClean="0"/>
              <a:t>2023/6/10</a:t>
            </a:fld>
            <a:endParaRPr kumimoji="1" lang="ja-JP" altLang="en-US"/>
          </a:p>
        </p:txBody>
      </p:sp>
      <p:sp>
        <p:nvSpPr>
          <p:cNvPr id="4" name="フッター プレースホルダー 3">
            <a:extLst>
              <a:ext uri="{FF2B5EF4-FFF2-40B4-BE49-F238E27FC236}">
                <a16:creationId xmlns:a16="http://schemas.microsoft.com/office/drawing/2014/main" id="{4802A49F-5F8F-3A72-2801-6CAEFE003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200A9069-AB2D-C7AE-3ADE-9622E1EEF94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23EA7E-970A-4C82-9AD5-E52DEB95B433}" type="slidenum">
              <a:rPr kumimoji="1" lang="ja-JP" altLang="en-US" smtClean="0"/>
              <a:t>‹#›</a:t>
            </a:fld>
            <a:endParaRPr kumimoji="1" lang="ja-JP" altLang="en-US"/>
          </a:p>
        </p:txBody>
      </p:sp>
    </p:spTree>
    <p:extLst>
      <p:ext uri="{BB962C8B-B14F-4D97-AF65-F5344CB8AC3E}">
        <p14:creationId xmlns:p14="http://schemas.microsoft.com/office/powerpoint/2010/main" val="33616317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656F0F-FD1E-4C39-864B-EFD7964A454D}" type="datetimeFigureOut">
              <a:rPr kumimoji="1" lang="ja-JP" altLang="en-US" smtClean="0"/>
              <a:t>2023/6/10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40B607-E02B-418E-BBFF-BCDF8C0F6677}" type="slidenum">
              <a:rPr kumimoji="1" lang="ja-JP" altLang="en-US" smtClean="0"/>
              <a:t>‹#›</a:t>
            </a:fld>
            <a:endParaRPr kumimoji="1" lang="ja-JP" altLang="en-US"/>
          </a:p>
        </p:txBody>
      </p:sp>
    </p:spTree>
    <p:extLst>
      <p:ext uri="{BB962C8B-B14F-4D97-AF65-F5344CB8AC3E}">
        <p14:creationId xmlns:p14="http://schemas.microsoft.com/office/powerpoint/2010/main" val="186703152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3_タイトル スライド">
    <p:spTree>
      <p:nvGrpSpPr>
        <p:cNvPr id="1" name=""/>
        <p:cNvGrpSpPr/>
        <p:nvPr/>
      </p:nvGrpSpPr>
      <p:grpSpPr>
        <a:xfrm>
          <a:off x="0" y="0"/>
          <a:ext cx="0" cy="0"/>
          <a:chOff x="0" y="0"/>
          <a:chExt cx="0" cy="0"/>
        </a:xfrm>
      </p:grpSpPr>
      <p:pic>
        <p:nvPicPr>
          <p:cNvPr id="10" name="Picture 3">
            <a:extLst>
              <a:ext uri="{FF2B5EF4-FFF2-40B4-BE49-F238E27FC236}">
                <a16:creationId xmlns:a16="http://schemas.microsoft.com/office/drawing/2014/main" id="{3A0BE4B8-903A-A038-5661-41D38098C246}"/>
              </a:ext>
              <a:ext uri="{C183D7F6-B498-43B3-948B-1728B52AA6E4}">
                <adec:decorative xmlns:adec="http://schemas.microsoft.com/office/drawing/2017/decorative" val="1"/>
              </a:ext>
            </a:extLst>
          </p:cNvPr>
          <p:cNvPicPr>
            <a:picLocks noChangeAspect="1"/>
          </p:cNvPicPr>
          <p:nvPr userDrawn="1"/>
        </p:nvPicPr>
        <p:blipFill rotWithShape="1">
          <a:blip r:embed="rId2"/>
          <a:srcRect l="116" t="754" r="132" b="15083"/>
          <a:stretch/>
        </p:blipFill>
        <p:spPr bwMode="blackWhite">
          <a:xfrm>
            <a:off x="0" y="1"/>
            <a:ext cx="12192000" cy="6858000"/>
          </a:xfrm>
          <a:prstGeom prst="roundRect">
            <a:avLst>
              <a:gd name="adj" fmla="val 0"/>
            </a:avLst>
          </a:prstGeom>
          <a:effectLst/>
        </p:spPr>
      </p:pic>
      <p:sp>
        <p:nvSpPr>
          <p:cNvPr id="2" name="タイトル 1">
            <a:extLst>
              <a:ext uri="{FF2B5EF4-FFF2-40B4-BE49-F238E27FC236}">
                <a16:creationId xmlns:a16="http://schemas.microsoft.com/office/drawing/2014/main" id="{A88D83F7-F333-4D18-9C99-61709951981A}"/>
              </a:ext>
            </a:extLst>
          </p:cNvPr>
          <p:cNvSpPr>
            <a:spLocks noGrp="1"/>
          </p:cNvSpPr>
          <p:nvPr>
            <p:ph type="ctrTitle"/>
          </p:nvPr>
        </p:nvSpPr>
        <p:spPr>
          <a:xfrm>
            <a:off x="973667" y="2319316"/>
            <a:ext cx="10244666" cy="1717718"/>
          </a:xfrm>
          <a:prstGeom prst="rect">
            <a:avLst/>
          </a:prstGeom>
        </p:spPr>
        <p:txBody>
          <a:bodyPr anchor="b">
            <a:normAutofit/>
          </a:bodyPr>
          <a:lstStyle>
            <a:lvl1pPr algn="l">
              <a:defRPr sz="4400">
                <a:solidFill>
                  <a:schemeClr val="bg1"/>
                </a:solidFill>
              </a:defRPr>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DE06DAB-2D6A-4E79-A5EE-1C8800C38DBC}"/>
              </a:ext>
            </a:extLst>
          </p:cNvPr>
          <p:cNvSpPr>
            <a:spLocks noGrp="1"/>
          </p:cNvSpPr>
          <p:nvPr>
            <p:ph type="subTitle" idx="1"/>
          </p:nvPr>
        </p:nvSpPr>
        <p:spPr>
          <a:xfrm>
            <a:off x="973667" y="4275667"/>
            <a:ext cx="9144000" cy="1374288"/>
          </a:xfrm>
          <a:prstGeom prst="rect">
            <a:avLst/>
          </a:prstGeom>
        </p:spPr>
        <p:txBody>
          <a:bodyPr>
            <a:normAutofit/>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6DBEB5E-37C9-4AC9-9490-391149F49368}"/>
              </a:ext>
            </a:extLst>
          </p:cNvPr>
          <p:cNvSpPr>
            <a:spLocks noGrp="1"/>
          </p:cNvSpPr>
          <p:nvPr>
            <p:ph type="dt" sz="half" idx="10"/>
          </p:nvPr>
        </p:nvSpPr>
        <p:spPr>
          <a:xfrm>
            <a:off x="838200" y="6356350"/>
            <a:ext cx="2743200" cy="365125"/>
          </a:xfrm>
          <a:prstGeom prst="rect">
            <a:avLst/>
          </a:prstGeom>
        </p:spPr>
        <p:txBody>
          <a:bodyPr/>
          <a:lstStyle/>
          <a:p>
            <a:fld id="{CABBD6D8-4CD7-41E3-BF01-7FB0B89FC212}" type="datetime1">
              <a:rPr kumimoji="1" lang="ja-JP" altLang="en-US" smtClean="0"/>
              <a:t>2023/6/10</a:t>
            </a:fld>
            <a:endParaRPr kumimoji="1" lang="ja-JP" altLang="en-US"/>
          </a:p>
        </p:txBody>
      </p:sp>
      <p:sp>
        <p:nvSpPr>
          <p:cNvPr id="5" name="フッター プレースホルダー 4">
            <a:extLst>
              <a:ext uri="{FF2B5EF4-FFF2-40B4-BE49-F238E27FC236}">
                <a16:creationId xmlns:a16="http://schemas.microsoft.com/office/drawing/2014/main" id="{B42C2CC9-722E-4224-85C8-E197DED75DB3}"/>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pic>
        <p:nvPicPr>
          <p:cNvPr id="15" name="Picture 2" descr="Power Platform logo">
            <a:extLst>
              <a:ext uri="{FF2B5EF4-FFF2-40B4-BE49-F238E27FC236}">
                <a16:creationId xmlns:a16="http://schemas.microsoft.com/office/drawing/2014/main" id="{41865006-F16E-0BFB-FC04-04724A3894D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41095" y="573283"/>
            <a:ext cx="510816" cy="508172"/>
          </a:xfrm>
          <a:prstGeom prst="rect">
            <a:avLst/>
          </a:prstGeom>
          <a:noFill/>
          <a:extLst>
            <a:ext uri="{909E8E84-426E-40DD-AFC4-6F175D3DCCD1}">
              <a14:hiddenFill xmlns:a14="http://schemas.microsoft.com/office/drawing/2010/main">
                <a:solidFill>
                  <a:srgbClr val="FFFFFF"/>
                </a:solidFill>
              </a14:hiddenFill>
            </a:ext>
          </a:extLst>
        </p:spPr>
      </p:pic>
      <p:sp>
        <p:nvSpPr>
          <p:cNvPr id="7" name="スライド番号プレースホルダー 5">
            <a:extLst>
              <a:ext uri="{FF2B5EF4-FFF2-40B4-BE49-F238E27FC236}">
                <a16:creationId xmlns:a16="http://schemas.microsoft.com/office/drawing/2014/main" id="{09E079CD-5E17-FE4C-2048-AA3C38E4B6FB}"/>
              </a:ext>
            </a:extLst>
          </p:cNvPr>
          <p:cNvSpPr>
            <a:spLocks noGrp="1"/>
          </p:cNvSpPr>
          <p:nvPr>
            <p:ph type="sldNum" sz="quarter" idx="12"/>
          </p:nvPr>
        </p:nvSpPr>
        <p:spPr>
          <a:xfrm>
            <a:off x="10475377" y="6508720"/>
            <a:ext cx="1602143" cy="263661"/>
          </a:xfrm>
          <a:prstGeom prst="rect">
            <a:avLst/>
          </a:prstGeom>
        </p:spPr>
        <p:txBody>
          <a:bodyPr anchor="b"/>
          <a:lstStyle>
            <a:lvl1pPr>
              <a:defRPr sz="900">
                <a:latin typeface="+mj-lt"/>
              </a:defRPr>
            </a:lvl1pPr>
          </a:lstStyle>
          <a:p>
            <a:r>
              <a:rPr lang="en-US" altLang="ja-JP" dirty="0"/>
              <a:t>©Microsoft  P.</a:t>
            </a:r>
            <a:fld id="{CACC72AF-7677-4984-A5C4-A94959EE7222}" type="slidenum">
              <a:rPr lang="ja-JP" altLang="en-US" smtClean="0"/>
              <a:pPr/>
              <a:t>‹#›</a:t>
            </a:fld>
            <a:endParaRPr lang="ja-JP" altLang="en-US" dirty="0"/>
          </a:p>
        </p:txBody>
      </p:sp>
    </p:spTree>
    <p:extLst>
      <p:ext uri="{BB962C8B-B14F-4D97-AF65-F5344CB8AC3E}">
        <p14:creationId xmlns:p14="http://schemas.microsoft.com/office/powerpoint/2010/main" val="780352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37B28D-789D-4959-8A95-DA570630AF3A}"/>
              </a:ext>
            </a:extLst>
          </p:cNvPr>
          <p:cNvSpPr>
            <a:spLocks noGrp="1"/>
          </p:cNvSpPr>
          <p:nvPr>
            <p:ph type="title"/>
          </p:nvPr>
        </p:nvSpPr>
        <p:spPr>
          <a:xfrm>
            <a:off x="503013" y="393176"/>
            <a:ext cx="11185974" cy="459517"/>
          </a:xfrm>
          <a:prstGeom prst="rect">
            <a:avLst/>
          </a:prstGeom>
        </p:spPr>
        <p:txBody>
          <a:bodyPr lIns="0">
            <a:noAutofit/>
          </a:bodyPr>
          <a:lstStyle>
            <a:lvl1pPr>
              <a:defRPr sz="2800">
                <a:solidFill>
                  <a:schemeClr val="tx1">
                    <a:lumMod val="85000"/>
                    <a:lumOff val="15000"/>
                  </a:schemeClr>
                </a:solidFill>
              </a:defRPr>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D5574FA-CBA0-42CA-9195-89355BBCF0C5}"/>
              </a:ext>
            </a:extLst>
          </p:cNvPr>
          <p:cNvSpPr>
            <a:spLocks noGrp="1"/>
          </p:cNvSpPr>
          <p:nvPr>
            <p:ph idx="1"/>
          </p:nvPr>
        </p:nvSpPr>
        <p:spPr>
          <a:xfrm>
            <a:off x="503013" y="1026596"/>
            <a:ext cx="11185973" cy="5060055"/>
          </a:xfrm>
          <a:prstGeom prst="rect">
            <a:avLst/>
          </a:prstGeom>
        </p:spPr>
        <p:txBody>
          <a:bodyPr lIns="0" rIns="0">
            <a:normAutofit/>
          </a:bodyPr>
          <a:lstStyle>
            <a:lvl1pPr>
              <a:defRPr sz="2000">
                <a:latin typeface="+mj-lt"/>
              </a:defRPr>
            </a:lvl1pPr>
            <a:lvl2pPr>
              <a:defRPr sz="1800">
                <a:latin typeface="+mj-lt"/>
              </a:defRPr>
            </a:lvl2pPr>
            <a:lvl3pPr>
              <a:defRPr sz="1600">
                <a:latin typeface="+mj-lt"/>
              </a:defRPr>
            </a:lvl3pPr>
            <a:lvl4pPr>
              <a:defRPr sz="1400">
                <a:latin typeface="+mj-lt"/>
              </a:defRPr>
            </a:lvl4pPr>
            <a:lvl5pPr>
              <a:defRPr sz="1400">
                <a:latin typeface="+mj-lt"/>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pic>
        <p:nvPicPr>
          <p:cNvPr id="5" name="図 4" descr="黒い背景と白い文字のロゴ&#10;&#10;自動的に生成された説明">
            <a:extLst>
              <a:ext uri="{FF2B5EF4-FFF2-40B4-BE49-F238E27FC236}">
                <a16:creationId xmlns:a16="http://schemas.microsoft.com/office/drawing/2014/main" id="{0C9EACB8-290A-4DDD-A376-A03038BDF2E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0817" y="6146934"/>
            <a:ext cx="540000" cy="540000"/>
          </a:xfrm>
          <a:prstGeom prst="rect">
            <a:avLst/>
          </a:prstGeom>
        </p:spPr>
      </p:pic>
      <p:pic>
        <p:nvPicPr>
          <p:cNvPr id="7" name="図 6" descr="アイコン&#10;&#10;自動的に生成された説明">
            <a:extLst>
              <a:ext uri="{FF2B5EF4-FFF2-40B4-BE49-F238E27FC236}">
                <a16:creationId xmlns:a16="http://schemas.microsoft.com/office/drawing/2014/main" id="{1DAE7833-7237-4F4F-B613-DCFB078C8D0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0023" y="6146934"/>
            <a:ext cx="540000" cy="540000"/>
          </a:xfrm>
          <a:prstGeom prst="rect">
            <a:avLst/>
          </a:prstGeom>
        </p:spPr>
      </p:pic>
      <p:pic>
        <p:nvPicPr>
          <p:cNvPr id="9" name="図 8" descr="アイコン&#10;&#10;自動的に生成された説明">
            <a:extLst>
              <a:ext uri="{FF2B5EF4-FFF2-40B4-BE49-F238E27FC236}">
                <a16:creationId xmlns:a16="http://schemas.microsoft.com/office/drawing/2014/main" id="{332074DA-DED3-4E33-A6DB-81B7568900D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59969" y="6146934"/>
            <a:ext cx="540000" cy="540000"/>
          </a:xfrm>
          <a:prstGeom prst="rect">
            <a:avLst/>
          </a:prstGeom>
        </p:spPr>
      </p:pic>
      <p:pic>
        <p:nvPicPr>
          <p:cNvPr id="11" name="図 10" descr="アイコン&#10;&#10;自動的に生成された説明">
            <a:extLst>
              <a:ext uri="{FF2B5EF4-FFF2-40B4-BE49-F238E27FC236}">
                <a16:creationId xmlns:a16="http://schemas.microsoft.com/office/drawing/2014/main" id="{DFB99B25-56CD-434E-99AD-D4C1898A62E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9229" y="6146934"/>
            <a:ext cx="540000" cy="540000"/>
          </a:xfrm>
          <a:prstGeom prst="rect">
            <a:avLst/>
          </a:prstGeom>
        </p:spPr>
      </p:pic>
      <p:cxnSp>
        <p:nvCxnSpPr>
          <p:cNvPr id="21" name="直線コネクタ 20">
            <a:extLst>
              <a:ext uri="{FF2B5EF4-FFF2-40B4-BE49-F238E27FC236}">
                <a16:creationId xmlns:a16="http://schemas.microsoft.com/office/drawing/2014/main" id="{B31BB360-09D6-428B-859B-46DDBEFABB9A}"/>
              </a:ext>
            </a:extLst>
          </p:cNvPr>
          <p:cNvCxnSpPr>
            <a:cxnSpLocks/>
          </p:cNvCxnSpPr>
          <p:nvPr userDrawn="1"/>
        </p:nvCxnSpPr>
        <p:spPr>
          <a:xfrm>
            <a:off x="2389438" y="6295547"/>
            <a:ext cx="0" cy="263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B83CB674-8FF7-4B6A-AA9F-0870BB8819A8}"/>
              </a:ext>
            </a:extLst>
          </p:cNvPr>
          <p:cNvSpPr txBox="1"/>
          <p:nvPr userDrawn="1"/>
        </p:nvSpPr>
        <p:spPr>
          <a:xfrm>
            <a:off x="2454370" y="6258100"/>
            <a:ext cx="946093" cy="338554"/>
          </a:xfrm>
          <a:prstGeom prst="rect">
            <a:avLst/>
          </a:prstGeom>
          <a:noFill/>
        </p:spPr>
        <p:txBody>
          <a:bodyPr wrap="none" rtlCol="0" anchor="ctr">
            <a:spAutoFit/>
          </a:bodyPr>
          <a:lstStyle/>
          <a:p>
            <a:r>
              <a:rPr kumimoji="1" lang="en-US" altLang="ja-JP" sz="800">
                <a:solidFill>
                  <a:schemeClr val="bg1">
                    <a:lumMod val="50000"/>
                  </a:schemeClr>
                </a:solidFill>
              </a:rPr>
              <a:t>Microsoft</a:t>
            </a:r>
          </a:p>
          <a:p>
            <a:r>
              <a:rPr kumimoji="1" lang="en-US" altLang="ja-JP" sz="800">
                <a:solidFill>
                  <a:schemeClr val="bg1">
                    <a:lumMod val="50000"/>
                  </a:schemeClr>
                </a:solidFill>
              </a:rPr>
              <a:t>Power Platform</a:t>
            </a:r>
            <a:endParaRPr kumimoji="1" lang="ja-JP" altLang="en-US" sz="800">
              <a:solidFill>
                <a:schemeClr val="bg1">
                  <a:lumMod val="50000"/>
                </a:schemeClr>
              </a:solidFill>
            </a:endParaRPr>
          </a:p>
        </p:txBody>
      </p:sp>
      <p:sp>
        <p:nvSpPr>
          <p:cNvPr id="24" name="スライド番号プレースホルダー 5">
            <a:extLst>
              <a:ext uri="{FF2B5EF4-FFF2-40B4-BE49-F238E27FC236}">
                <a16:creationId xmlns:a16="http://schemas.microsoft.com/office/drawing/2014/main" id="{8FB4AE44-75E0-4D0F-832E-678561F6AD95}"/>
              </a:ext>
            </a:extLst>
          </p:cNvPr>
          <p:cNvSpPr>
            <a:spLocks noGrp="1"/>
          </p:cNvSpPr>
          <p:nvPr>
            <p:ph type="sldNum" sz="quarter" idx="12"/>
          </p:nvPr>
        </p:nvSpPr>
        <p:spPr>
          <a:xfrm>
            <a:off x="10475377" y="6508720"/>
            <a:ext cx="1602143" cy="263661"/>
          </a:xfrm>
          <a:prstGeom prst="rect">
            <a:avLst/>
          </a:prstGeom>
        </p:spPr>
        <p:txBody>
          <a:bodyPr anchor="b"/>
          <a:lstStyle>
            <a:lvl1pPr>
              <a:defRPr sz="900">
                <a:latin typeface="+mj-lt"/>
              </a:defRPr>
            </a:lvl1pPr>
          </a:lstStyle>
          <a:p>
            <a:r>
              <a:rPr lang="en-US" altLang="ja-JP" dirty="0"/>
              <a:t>©Microsoft  P.</a:t>
            </a:r>
            <a:fld id="{CACC72AF-7677-4984-A5C4-A94959EE7222}" type="slidenum">
              <a:rPr lang="ja-JP" altLang="en-US" smtClean="0"/>
              <a:pPr/>
              <a:t>‹#›</a:t>
            </a:fld>
            <a:endParaRPr lang="ja-JP" altLang="en-US" dirty="0"/>
          </a:p>
        </p:txBody>
      </p:sp>
      <p:pic>
        <p:nvPicPr>
          <p:cNvPr id="12" name="Picture 18" descr="Power Pages logo">
            <a:extLst>
              <a:ext uri="{FF2B5EF4-FFF2-40B4-BE49-F238E27FC236}">
                <a16:creationId xmlns:a16="http://schemas.microsoft.com/office/drawing/2014/main" id="{D0245EDE-192E-7C35-51F1-EAC5E619A280}"/>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954657" y="6265160"/>
            <a:ext cx="303546" cy="303547"/>
          </a:xfrm>
          <a:prstGeom prst="rect">
            <a:avLst/>
          </a:prstGeom>
        </p:spPr>
      </p:pic>
    </p:spTree>
    <p:extLst>
      <p:ext uri="{BB962C8B-B14F-4D97-AF65-F5344CB8AC3E}">
        <p14:creationId xmlns:p14="http://schemas.microsoft.com/office/powerpoint/2010/main" val="1467792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37B28D-789D-4959-8A95-DA570630AF3A}"/>
              </a:ext>
            </a:extLst>
          </p:cNvPr>
          <p:cNvSpPr>
            <a:spLocks noGrp="1"/>
          </p:cNvSpPr>
          <p:nvPr>
            <p:ph type="title"/>
          </p:nvPr>
        </p:nvSpPr>
        <p:spPr>
          <a:xfrm>
            <a:off x="503014" y="393176"/>
            <a:ext cx="8099119" cy="459517"/>
          </a:xfrm>
          <a:prstGeom prst="rect">
            <a:avLst/>
          </a:prstGeom>
        </p:spPr>
        <p:txBody>
          <a:bodyPr lIns="0">
            <a:noAutofit/>
          </a:bodyPr>
          <a:lstStyle>
            <a:lvl1pPr>
              <a:defRPr sz="2800">
                <a:solidFill>
                  <a:schemeClr val="tx1">
                    <a:lumMod val="85000"/>
                    <a:lumOff val="15000"/>
                  </a:schemeClr>
                </a:solidFill>
              </a:defRPr>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D5574FA-CBA0-42CA-9195-89355BBCF0C5}"/>
              </a:ext>
            </a:extLst>
          </p:cNvPr>
          <p:cNvSpPr>
            <a:spLocks noGrp="1"/>
          </p:cNvSpPr>
          <p:nvPr>
            <p:ph idx="1"/>
          </p:nvPr>
        </p:nvSpPr>
        <p:spPr>
          <a:xfrm>
            <a:off x="503013" y="1026596"/>
            <a:ext cx="11185973" cy="5060055"/>
          </a:xfrm>
          <a:prstGeom prst="rect">
            <a:avLst/>
          </a:prstGeom>
        </p:spPr>
        <p:txBody>
          <a:bodyPr lIns="0" rIns="0">
            <a:normAutofit/>
          </a:bodyPr>
          <a:lstStyle>
            <a:lvl1pPr>
              <a:defRPr sz="2000">
                <a:latin typeface="+mj-lt"/>
              </a:defRPr>
            </a:lvl1pPr>
            <a:lvl2pPr>
              <a:defRPr sz="1800">
                <a:latin typeface="+mj-lt"/>
              </a:defRPr>
            </a:lvl2pPr>
            <a:lvl3pPr>
              <a:defRPr sz="1600">
                <a:latin typeface="+mj-lt"/>
              </a:defRPr>
            </a:lvl3pPr>
            <a:lvl4pPr>
              <a:defRPr sz="1400">
                <a:latin typeface="+mj-lt"/>
              </a:defRPr>
            </a:lvl4pPr>
            <a:lvl5pPr>
              <a:defRPr sz="1400">
                <a:latin typeface="+mj-lt"/>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pic>
        <p:nvPicPr>
          <p:cNvPr id="5" name="図 4" descr="黒い背景と白い文字のロゴ&#10;&#10;自動的に生成された説明">
            <a:extLst>
              <a:ext uri="{FF2B5EF4-FFF2-40B4-BE49-F238E27FC236}">
                <a16:creationId xmlns:a16="http://schemas.microsoft.com/office/drawing/2014/main" id="{0C9EACB8-290A-4DDD-A376-A03038BDF2E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737615" y="321629"/>
            <a:ext cx="540000" cy="540000"/>
          </a:xfrm>
          <a:prstGeom prst="rect">
            <a:avLst/>
          </a:prstGeom>
        </p:spPr>
      </p:pic>
      <p:pic>
        <p:nvPicPr>
          <p:cNvPr id="7" name="図 6" descr="アイコン&#10;&#10;自動的に生成された説明">
            <a:extLst>
              <a:ext uri="{FF2B5EF4-FFF2-40B4-BE49-F238E27FC236}">
                <a16:creationId xmlns:a16="http://schemas.microsoft.com/office/drawing/2014/main" id="{1DAE7833-7237-4F4F-B613-DCFB078C8D0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96821" y="321629"/>
            <a:ext cx="540000" cy="540000"/>
          </a:xfrm>
          <a:prstGeom prst="rect">
            <a:avLst/>
          </a:prstGeom>
        </p:spPr>
      </p:pic>
      <p:pic>
        <p:nvPicPr>
          <p:cNvPr id="9" name="図 8" descr="アイコン&#10;&#10;自動的に生成された説明">
            <a:extLst>
              <a:ext uri="{FF2B5EF4-FFF2-40B4-BE49-F238E27FC236}">
                <a16:creationId xmlns:a16="http://schemas.microsoft.com/office/drawing/2014/main" id="{332074DA-DED3-4E33-A6DB-81B7568900D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806767" y="321629"/>
            <a:ext cx="540000" cy="540000"/>
          </a:xfrm>
          <a:prstGeom prst="rect">
            <a:avLst/>
          </a:prstGeom>
        </p:spPr>
      </p:pic>
      <p:pic>
        <p:nvPicPr>
          <p:cNvPr id="11" name="図 10" descr="アイコン&#10;&#10;自動的に生成された説明">
            <a:extLst>
              <a:ext uri="{FF2B5EF4-FFF2-40B4-BE49-F238E27FC236}">
                <a16:creationId xmlns:a16="http://schemas.microsoft.com/office/drawing/2014/main" id="{DFB99B25-56CD-434E-99AD-D4C1898A62E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456027" y="321629"/>
            <a:ext cx="540000" cy="540000"/>
          </a:xfrm>
          <a:prstGeom prst="rect">
            <a:avLst/>
          </a:prstGeom>
        </p:spPr>
      </p:pic>
      <p:cxnSp>
        <p:nvCxnSpPr>
          <p:cNvPr id="21" name="直線コネクタ 20">
            <a:extLst>
              <a:ext uri="{FF2B5EF4-FFF2-40B4-BE49-F238E27FC236}">
                <a16:creationId xmlns:a16="http://schemas.microsoft.com/office/drawing/2014/main" id="{B31BB360-09D6-428B-859B-46DDBEFABB9A}"/>
              </a:ext>
            </a:extLst>
          </p:cNvPr>
          <p:cNvCxnSpPr>
            <a:cxnSpLocks/>
          </p:cNvCxnSpPr>
          <p:nvPr userDrawn="1"/>
        </p:nvCxnSpPr>
        <p:spPr>
          <a:xfrm>
            <a:off x="10718687" y="470242"/>
            <a:ext cx="0" cy="263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B83CB674-8FF7-4B6A-AA9F-0870BB8819A8}"/>
              </a:ext>
            </a:extLst>
          </p:cNvPr>
          <p:cNvSpPr txBox="1"/>
          <p:nvPr userDrawn="1"/>
        </p:nvSpPr>
        <p:spPr>
          <a:xfrm>
            <a:off x="10783619" y="432795"/>
            <a:ext cx="946093" cy="338554"/>
          </a:xfrm>
          <a:prstGeom prst="rect">
            <a:avLst/>
          </a:prstGeom>
          <a:noFill/>
        </p:spPr>
        <p:txBody>
          <a:bodyPr wrap="none" rtlCol="0" anchor="ctr">
            <a:spAutoFit/>
          </a:bodyPr>
          <a:lstStyle/>
          <a:p>
            <a:r>
              <a:rPr kumimoji="1" lang="en-US" altLang="ja-JP" sz="800">
                <a:solidFill>
                  <a:schemeClr val="bg1">
                    <a:lumMod val="50000"/>
                  </a:schemeClr>
                </a:solidFill>
              </a:rPr>
              <a:t>Microsoft</a:t>
            </a:r>
          </a:p>
          <a:p>
            <a:r>
              <a:rPr kumimoji="1" lang="en-US" altLang="ja-JP" sz="800">
                <a:solidFill>
                  <a:schemeClr val="bg1">
                    <a:lumMod val="50000"/>
                  </a:schemeClr>
                </a:solidFill>
              </a:rPr>
              <a:t>Power Platform</a:t>
            </a:r>
            <a:endParaRPr kumimoji="1" lang="ja-JP" altLang="en-US" sz="800">
              <a:solidFill>
                <a:schemeClr val="bg1">
                  <a:lumMod val="50000"/>
                </a:schemeClr>
              </a:solidFill>
            </a:endParaRPr>
          </a:p>
        </p:txBody>
      </p:sp>
      <p:pic>
        <p:nvPicPr>
          <p:cNvPr id="12" name="Picture 18" descr="Power Pages logo">
            <a:extLst>
              <a:ext uri="{FF2B5EF4-FFF2-40B4-BE49-F238E27FC236}">
                <a16:creationId xmlns:a16="http://schemas.microsoft.com/office/drawing/2014/main" id="{C9AE71C2-A79E-445B-E0ED-B178FEDB2282}"/>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0287368" y="440267"/>
            <a:ext cx="303546" cy="303547"/>
          </a:xfrm>
          <a:prstGeom prst="rect">
            <a:avLst/>
          </a:prstGeom>
        </p:spPr>
      </p:pic>
      <p:sp>
        <p:nvSpPr>
          <p:cNvPr id="4" name="スライド番号プレースホルダー 5">
            <a:extLst>
              <a:ext uri="{FF2B5EF4-FFF2-40B4-BE49-F238E27FC236}">
                <a16:creationId xmlns:a16="http://schemas.microsoft.com/office/drawing/2014/main" id="{62068477-7F01-76A7-36ED-234C775B80DF}"/>
              </a:ext>
            </a:extLst>
          </p:cNvPr>
          <p:cNvSpPr>
            <a:spLocks noGrp="1"/>
          </p:cNvSpPr>
          <p:nvPr>
            <p:ph type="sldNum" sz="quarter" idx="12"/>
          </p:nvPr>
        </p:nvSpPr>
        <p:spPr>
          <a:xfrm>
            <a:off x="10475377" y="6508720"/>
            <a:ext cx="1602143" cy="263661"/>
          </a:xfrm>
          <a:prstGeom prst="rect">
            <a:avLst/>
          </a:prstGeom>
        </p:spPr>
        <p:txBody>
          <a:bodyPr anchor="b"/>
          <a:lstStyle>
            <a:lvl1pPr>
              <a:defRPr sz="900">
                <a:latin typeface="+mj-lt"/>
              </a:defRPr>
            </a:lvl1pPr>
          </a:lstStyle>
          <a:p>
            <a:r>
              <a:rPr lang="en-US" altLang="ja-JP" dirty="0"/>
              <a:t>©Microsoft  P.</a:t>
            </a:r>
            <a:fld id="{CACC72AF-7677-4984-A5C4-A94959EE7222}" type="slidenum">
              <a:rPr lang="ja-JP" altLang="en-US" smtClean="0"/>
              <a:pPr/>
              <a:t>‹#›</a:t>
            </a:fld>
            <a:endParaRPr lang="ja-JP" altLang="en-US" dirty="0"/>
          </a:p>
        </p:txBody>
      </p:sp>
    </p:spTree>
    <p:extLst>
      <p:ext uri="{BB962C8B-B14F-4D97-AF65-F5344CB8AC3E}">
        <p14:creationId xmlns:p14="http://schemas.microsoft.com/office/powerpoint/2010/main" val="492257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3_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37B28D-789D-4959-8A95-DA570630AF3A}"/>
              </a:ext>
            </a:extLst>
          </p:cNvPr>
          <p:cNvSpPr>
            <a:spLocks noGrp="1"/>
          </p:cNvSpPr>
          <p:nvPr>
            <p:ph type="title"/>
          </p:nvPr>
        </p:nvSpPr>
        <p:spPr>
          <a:xfrm>
            <a:off x="503013" y="393176"/>
            <a:ext cx="11185974" cy="459517"/>
          </a:xfrm>
          <a:prstGeom prst="rect">
            <a:avLst/>
          </a:prstGeom>
        </p:spPr>
        <p:txBody>
          <a:bodyPr lIns="0">
            <a:noAutofit/>
          </a:bodyPr>
          <a:lstStyle>
            <a:lvl1pPr>
              <a:defRPr sz="2800">
                <a:solidFill>
                  <a:schemeClr val="tx1">
                    <a:lumMod val="85000"/>
                    <a:lumOff val="15000"/>
                  </a:schemeClr>
                </a:solidFill>
              </a:defRPr>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D5574FA-CBA0-42CA-9195-89355BBCF0C5}"/>
              </a:ext>
            </a:extLst>
          </p:cNvPr>
          <p:cNvSpPr>
            <a:spLocks noGrp="1"/>
          </p:cNvSpPr>
          <p:nvPr>
            <p:ph idx="1"/>
          </p:nvPr>
        </p:nvSpPr>
        <p:spPr>
          <a:xfrm>
            <a:off x="503013" y="1026596"/>
            <a:ext cx="11185973" cy="5060055"/>
          </a:xfrm>
          <a:prstGeom prst="rect">
            <a:avLst/>
          </a:prstGeom>
        </p:spPr>
        <p:txBody>
          <a:bodyPr lIns="0" rIns="0">
            <a:normAutofit/>
          </a:bodyPr>
          <a:lstStyle>
            <a:lvl1pPr>
              <a:defRPr sz="2000">
                <a:latin typeface="+mj-lt"/>
              </a:defRPr>
            </a:lvl1pPr>
            <a:lvl2pPr>
              <a:defRPr sz="1800">
                <a:latin typeface="+mj-lt"/>
              </a:defRPr>
            </a:lvl2pPr>
            <a:lvl3pPr>
              <a:defRPr sz="1600">
                <a:latin typeface="+mj-lt"/>
              </a:defRPr>
            </a:lvl3pPr>
            <a:lvl4pPr>
              <a:defRPr sz="1400">
                <a:latin typeface="+mj-lt"/>
              </a:defRPr>
            </a:lvl4pPr>
            <a:lvl5pPr>
              <a:defRPr sz="1400">
                <a:latin typeface="+mj-lt"/>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スライド番号プレースホルダー 5">
            <a:extLst>
              <a:ext uri="{FF2B5EF4-FFF2-40B4-BE49-F238E27FC236}">
                <a16:creationId xmlns:a16="http://schemas.microsoft.com/office/drawing/2014/main" id="{28F962C9-7A82-4298-D4ED-C83DF1A74982}"/>
              </a:ext>
            </a:extLst>
          </p:cNvPr>
          <p:cNvSpPr>
            <a:spLocks noGrp="1"/>
          </p:cNvSpPr>
          <p:nvPr>
            <p:ph type="sldNum" sz="quarter" idx="12"/>
          </p:nvPr>
        </p:nvSpPr>
        <p:spPr>
          <a:xfrm>
            <a:off x="10475377" y="6508720"/>
            <a:ext cx="1602143" cy="263661"/>
          </a:xfrm>
          <a:prstGeom prst="rect">
            <a:avLst/>
          </a:prstGeom>
        </p:spPr>
        <p:txBody>
          <a:bodyPr anchor="b"/>
          <a:lstStyle>
            <a:lvl1pPr>
              <a:defRPr sz="900">
                <a:latin typeface="+mj-lt"/>
              </a:defRPr>
            </a:lvl1pPr>
          </a:lstStyle>
          <a:p>
            <a:r>
              <a:rPr lang="en-US" altLang="ja-JP" dirty="0"/>
              <a:t>©Microsoft  P.</a:t>
            </a:r>
            <a:fld id="{CACC72AF-7677-4984-A5C4-A94959EE7222}" type="slidenum">
              <a:rPr lang="ja-JP" altLang="en-US" smtClean="0"/>
              <a:pPr/>
              <a:t>‹#›</a:t>
            </a:fld>
            <a:endParaRPr lang="ja-JP" altLang="en-US" dirty="0"/>
          </a:p>
        </p:txBody>
      </p:sp>
    </p:spTree>
    <p:extLst>
      <p:ext uri="{BB962C8B-B14F-4D97-AF65-F5344CB8AC3E}">
        <p14:creationId xmlns:p14="http://schemas.microsoft.com/office/powerpoint/2010/main" val="1867480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37B28D-789D-4959-8A95-DA570630AF3A}"/>
              </a:ext>
            </a:extLst>
          </p:cNvPr>
          <p:cNvSpPr>
            <a:spLocks noGrp="1"/>
          </p:cNvSpPr>
          <p:nvPr>
            <p:ph type="title"/>
          </p:nvPr>
        </p:nvSpPr>
        <p:spPr>
          <a:xfrm>
            <a:off x="503013" y="393176"/>
            <a:ext cx="11185974" cy="459517"/>
          </a:xfrm>
          <a:prstGeom prst="rect">
            <a:avLst/>
          </a:prstGeom>
        </p:spPr>
        <p:txBody>
          <a:bodyPr lIns="0">
            <a:noAutofit/>
          </a:bodyPr>
          <a:lstStyle>
            <a:lvl1pPr>
              <a:defRPr sz="2800">
                <a:solidFill>
                  <a:schemeClr val="tx1">
                    <a:lumMod val="85000"/>
                    <a:lumOff val="15000"/>
                  </a:schemeClr>
                </a:solidFill>
              </a:defRPr>
            </a:lvl1pPr>
          </a:lstStyle>
          <a:p>
            <a:r>
              <a:rPr kumimoji="1" lang="ja-JP" altLang="en-US"/>
              <a:t>マスター タイトルの書式設定</a:t>
            </a:r>
          </a:p>
        </p:txBody>
      </p:sp>
      <p:pic>
        <p:nvPicPr>
          <p:cNvPr id="5" name="図 4" descr="黒い背景と白い文字のロゴ&#10;&#10;自動的に生成された説明">
            <a:extLst>
              <a:ext uri="{FF2B5EF4-FFF2-40B4-BE49-F238E27FC236}">
                <a16:creationId xmlns:a16="http://schemas.microsoft.com/office/drawing/2014/main" id="{0C9EACB8-290A-4DDD-A376-A03038BDF2E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0817" y="6146934"/>
            <a:ext cx="540000" cy="540000"/>
          </a:xfrm>
          <a:prstGeom prst="rect">
            <a:avLst/>
          </a:prstGeom>
        </p:spPr>
      </p:pic>
      <p:pic>
        <p:nvPicPr>
          <p:cNvPr id="7" name="図 6" descr="アイコン&#10;&#10;自動的に生成された説明">
            <a:extLst>
              <a:ext uri="{FF2B5EF4-FFF2-40B4-BE49-F238E27FC236}">
                <a16:creationId xmlns:a16="http://schemas.microsoft.com/office/drawing/2014/main" id="{1DAE7833-7237-4F4F-B613-DCFB078C8D0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0023" y="6146934"/>
            <a:ext cx="540000" cy="540000"/>
          </a:xfrm>
          <a:prstGeom prst="rect">
            <a:avLst/>
          </a:prstGeom>
        </p:spPr>
      </p:pic>
      <p:pic>
        <p:nvPicPr>
          <p:cNvPr id="9" name="図 8" descr="アイコン&#10;&#10;自動的に生成された説明">
            <a:extLst>
              <a:ext uri="{FF2B5EF4-FFF2-40B4-BE49-F238E27FC236}">
                <a16:creationId xmlns:a16="http://schemas.microsoft.com/office/drawing/2014/main" id="{332074DA-DED3-4E33-A6DB-81B7568900D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59969" y="6146934"/>
            <a:ext cx="540000" cy="540000"/>
          </a:xfrm>
          <a:prstGeom prst="rect">
            <a:avLst/>
          </a:prstGeom>
        </p:spPr>
      </p:pic>
      <p:pic>
        <p:nvPicPr>
          <p:cNvPr id="11" name="図 10" descr="アイコン&#10;&#10;自動的に生成された説明">
            <a:extLst>
              <a:ext uri="{FF2B5EF4-FFF2-40B4-BE49-F238E27FC236}">
                <a16:creationId xmlns:a16="http://schemas.microsoft.com/office/drawing/2014/main" id="{DFB99B25-56CD-434E-99AD-D4C1898A62E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9229" y="6146934"/>
            <a:ext cx="540000" cy="540000"/>
          </a:xfrm>
          <a:prstGeom prst="rect">
            <a:avLst/>
          </a:prstGeom>
        </p:spPr>
      </p:pic>
      <p:cxnSp>
        <p:nvCxnSpPr>
          <p:cNvPr id="21" name="直線コネクタ 20">
            <a:extLst>
              <a:ext uri="{FF2B5EF4-FFF2-40B4-BE49-F238E27FC236}">
                <a16:creationId xmlns:a16="http://schemas.microsoft.com/office/drawing/2014/main" id="{B31BB360-09D6-428B-859B-46DDBEFABB9A}"/>
              </a:ext>
            </a:extLst>
          </p:cNvPr>
          <p:cNvCxnSpPr>
            <a:cxnSpLocks/>
          </p:cNvCxnSpPr>
          <p:nvPr userDrawn="1"/>
        </p:nvCxnSpPr>
        <p:spPr>
          <a:xfrm>
            <a:off x="2389438" y="6295547"/>
            <a:ext cx="0" cy="263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B83CB674-8FF7-4B6A-AA9F-0870BB8819A8}"/>
              </a:ext>
            </a:extLst>
          </p:cNvPr>
          <p:cNvSpPr txBox="1"/>
          <p:nvPr userDrawn="1"/>
        </p:nvSpPr>
        <p:spPr>
          <a:xfrm>
            <a:off x="2454370" y="6258100"/>
            <a:ext cx="946093" cy="338554"/>
          </a:xfrm>
          <a:prstGeom prst="rect">
            <a:avLst/>
          </a:prstGeom>
          <a:noFill/>
        </p:spPr>
        <p:txBody>
          <a:bodyPr wrap="none" rtlCol="0" anchor="ctr">
            <a:spAutoFit/>
          </a:bodyPr>
          <a:lstStyle/>
          <a:p>
            <a:r>
              <a:rPr kumimoji="1" lang="en-US" altLang="ja-JP" sz="800">
                <a:solidFill>
                  <a:schemeClr val="bg1">
                    <a:lumMod val="50000"/>
                  </a:schemeClr>
                </a:solidFill>
              </a:rPr>
              <a:t>Microsoft</a:t>
            </a:r>
          </a:p>
          <a:p>
            <a:r>
              <a:rPr kumimoji="1" lang="en-US" altLang="ja-JP" sz="800">
                <a:solidFill>
                  <a:schemeClr val="bg1">
                    <a:lumMod val="50000"/>
                  </a:schemeClr>
                </a:solidFill>
              </a:rPr>
              <a:t>Power Platform</a:t>
            </a:r>
            <a:endParaRPr kumimoji="1" lang="ja-JP" altLang="en-US" sz="800">
              <a:solidFill>
                <a:schemeClr val="bg1">
                  <a:lumMod val="50000"/>
                </a:schemeClr>
              </a:solidFill>
            </a:endParaRPr>
          </a:p>
        </p:txBody>
      </p:sp>
      <p:pic>
        <p:nvPicPr>
          <p:cNvPr id="12" name="Picture 18" descr="Power Pages logo">
            <a:extLst>
              <a:ext uri="{FF2B5EF4-FFF2-40B4-BE49-F238E27FC236}">
                <a16:creationId xmlns:a16="http://schemas.microsoft.com/office/drawing/2014/main" id="{D0245EDE-192E-7C35-51F1-EAC5E619A280}"/>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954657" y="6265160"/>
            <a:ext cx="303546" cy="303547"/>
          </a:xfrm>
          <a:prstGeom prst="rect">
            <a:avLst/>
          </a:prstGeom>
        </p:spPr>
      </p:pic>
      <p:sp>
        <p:nvSpPr>
          <p:cNvPr id="4" name="コンテンツ プレースホルダー 2">
            <a:extLst>
              <a:ext uri="{FF2B5EF4-FFF2-40B4-BE49-F238E27FC236}">
                <a16:creationId xmlns:a16="http://schemas.microsoft.com/office/drawing/2014/main" id="{962C7006-80C2-7536-31CD-A944C2165176}"/>
              </a:ext>
            </a:extLst>
          </p:cNvPr>
          <p:cNvSpPr>
            <a:spLocks noGrp="1"/>
          </p:cNvSpPr>
          <p:nvPr>
            <p:ph idx="1"/>
          </p:nvPr>
        </p:nvSpPr>
        <p:spPr>
          <a:xfrm>
            <a:off x="882700" y="1294022"/>
            <a:ext cx="10426599" cy="4734685"/>
          </a:xfrm>
          <a:prstGeom prst="rect">
            <a:avLst/>
          </a:prstGeom>
        </p:spPr>
        <p:txBody>
          <a:bodyPr lIns="0" rIns="0">
            <a:normAutofit/>
          </a:bodyPr>
          <a:lstStyle>
            <a:lvl1pPr>
              <a:defRPr sz="2000">
                <a:latin typeface="+mj-lt"/>
              </a:defRPr>
            </a:lvl1pPr>
            <a:lvl2pPr>
              <a:defRPr sz="1800">
                <a:latin typeface="+mj-lt"/>
              </a:defRPr>
            </a:lvl2pPr>
            <a:lvl3pPr>
              <a:defRPr sz="1600">
                <a:latin typeface="+mj-lt"/>
              </a:defRPr>
            </a:lvl3pPr>
            <a:lvl4pPr>
              <a:defRPr sz="1400">
                <a:latin typeface="+mj-lt"/>
              </a:defRPr>
            </a:lvl4pPr>
            <a:lvl5pPr>
              <a:defRPr sz="1400">
                <a:latin typeface="+mj-lt"/>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3" name="スライド番号プレースホルダー 5">
            <a:extLst>
              <a:ext uri="{FF2B5EF4-FFF2-40B4-BE49-F238E27FC236}">
                <a16:creationId xmlns:a16="http://schemas.microsoft.com/office/drawing/2014/main" id="{6CB252D4-66E8-7FBA-F407-E88CDA0B1219}"/>
              </a:ext>
            </a:extLst>
          </p:cNvPr>
          <p:cNvSpPr>
            <a:spLocks noGrp="1"/>
          </p:cNvSpPr>
          <p:nvPr>
            <p:ph type="sldNum" sz="quarter" idx="12"/>
          </p:nvPr>
        </p:nvSpPr>
        <p:spPr>
          <a:xfrm>
            <a:off x="10475377" y="6508720"/>
            <a:ext cx="1602143" cy="263661"/>
          </a:xfrm>
          <a:prstGeom prst="rect">
            <a:avLst/>
          </a:prstGeom>
        </p:spPr>
        <p:txBody>
          <a:bodyPr anchor="b"/>
          <a:lstStyle>
            <a:lvl1pPr>
              <a:defRPr sz="900">
                <a:latin typeface="+mj-lt"/>
              </a:defRPr>
            </a:lvl1pPr>
          </a:lstStyle>
          <a:p>
            <a:r>
              <a:rPr lang="en-US" altLang="ja-JP" dirty="0"/>
              <a:t>©Microsoft  P.</a:t>
            </a:r>
            <a:fld id="{CACC72AF-7677-4984-A5C4-A94959EE7222}" type="slidenum">
              <a:rPr lang="ja-JP" altLang="en-US" smtClean="0"/>
              <a:pPr/>
              <a:t>‹#›</a:t>
            </a:fld>
            <a:endParaRPr lang="ja-JP" altLang="en-US" dirty="0"/>
          </a:p>
        </p:txBody>
      </p:sp>
    </p:spTree>
    <p:extLst>
      <p:ext uri="{BB962C8B-B14F-4D97-AF65-F5344CB8AC3E}">
        <p14:creationId xmlns:p14="http://schemas.microsoft.com/office/powerpoint/2010/main" val="4229167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37B28D-789D-4959-8A95-DA570630AF3A}"/>
              </a:ext>
            </a:extLst>
          </p:cNvPr>
          <p:cNvSpPr>
            <a:spLocks noGrp="1"/>
          </p:cNvSpPr>
          <p:nvPr>
            <p:ph type="title"/>
          </p:nvPr>
        </p:nvSpPr>
        <p:spPr>
          <a:xfrm>
            <a:off x="503014" y="393176"/>
            <a:ext cx="8099119" cy="459517"/>
          </a:xfrm>
          <a:prstGeom prst="rect">
            <a:avLst/>
          </a:prstGeom>
        </p:spPr>
        <p:txBody>
          <a:bodyPr lIns="0">
            <a:noAutofit/>
          </a:bodyPr>
          <a:lstStyle>
            <a:lvl1pPr>
              <a:defRPr sz="2800">
                <a:solidFill>
                  <a:schemeClr val="tx1">
                    <a:lumMod val="85000"/>
                    <a:lumOff val="15000"/>
                  </a:schemeClr>
                </a:solidFill>
              </a:defRPr>
            </a:lvl1pPr>
          </a:lstStyle>
          <a:p>
            <a:r>
              <a:rPr kumimoji="1" lang="ja-JP" altLang="en-US"/>
              <a:t>マスター タイトルの書式設定</a:t>
            </a:r>
          </a:p>
        </p:txBody>
      </p:sp>
      <p:pic>
        <p:nvPicPr>
          <p:cNvPr id="5" name="図 4" descr="黒い背景と白い文字のロゴ&#10;&#10;自動的に生成された説明">
            <a:extLst>
              <a:ext uri="{FF2B5EF4-FFF2-40B4-BE49-F238E27FC236}">
                <a16:creationId xmlns:a16="http://schemas.microsoft.com/office/drawing/2014/main" id="{0C9EACB8-290A-4DDD-A376-A03038BDF2E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737615" y="321629"/>
            <a:ext cx="540000" cy="540000"/>
          </a:xfrm>
          <a:prstGeom prst="rect">
            <a:avLst/>
          </a:prstGeom>
        </p:spPr>
      </p:pic>
      <p:pic>
        <p:nvPicPr>
          <p:cNvPr id="7" name="図 6" descr="アイコン&#10;&#10;自動的に生成された説明">
            <a:extLst>
              <a:ext uri="{FF2B5EF4-FFF2-40B4-BE49-F238E27FC236}">
                <a16:creationId xmlns:a16="http://schemas.microsoft.com/office/drawing/2014/main" id="{1DAE7833-7237-4F4F-B613-DCFB078C8D0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96821" y="321629"/>
            <a:ext cx="540000" cy="540000"/>
          </a:xfrm>
          <a:prstGeom prst="rect">
            <a:avLst/>
          </a:prstGeom>
        </p:spPr>
      </p:pic>
      <p:pic>
        <p:nvPicPr>
          <p:cNvPr id="9" name="図 8" descr="アイコン&#10;&#10;自動的に生成された説明">
            <a:extLst>
              <a:ext uri="{FF2B5EF4-FFF2-40B4-BE49-F238E27FC236}">
                <a16:creationId xmlns:a16="http://schemas.microsoft.com/office/drawing/2014/main" id="{332074DA-DED3-4E33-A6DB-81B7568900D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806767" y="321629"/>
            <a:ext cx="540000" cy="540000"/>
          </a:xfrm>
          <a:prstGeom prst="rect">
            <a:avLst/>
          </a:prstGeom>
        </p:spPr>
      </p:pic>
      <p:pic>
        <p:nvPicPr>
          <p:cNvPr id="11" name="図 10" descr="アイコン&#10;&#10;自動的に生成された説明">
            <a:extLst>
              <a:ext uri="{FF2B5EF4-FFF2-40B4-BE49-F238E27FC236}">
                <a16:creationId xmlns:a16="http://schemas.microsoft.com/office/drawing/2014/main" id="{DFB99B25-56CD-434E-99AD-D4C1898A62E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456027" y="321629"/>
            <a:ext cx="540000" cy="540000"/>
          </a:xfrm>
          <a:prstGeom prst="rect">
            <a:avLst/>
          </a:prstGeom>
        </p:spPr>
      </p:pic>
      <p:cxnSp>
        <p:nvCxnSpPr>
          <p:cNvPr id="21" name="直線コネクタ 20">
            <a:extLst>
              <a:ext uri="{FF2B5EF4-FFF2-40B4-BE49-F238E27FC236}">
                <a16:creationId xmlns:a16="http://schemas.microsoft.com/office/drawing/2014/main" id="{B31BB360-09D6-428B-859B-46DDBEFABB9A}"/>
              </a:ext>
            </a:extLst>
          </p:cNvPr>
          <p:cNvCxnSpPr>
            <a:cxnSpLocks/>
          </p:cNvCxnSpPr>
          <p:nvPr userDrawn="1"/>
        </p:nvCxnSpPr>
        <p:spPr>
          <a:xfrm>
            <a:off x="10718687" y="470242"/>
            <a:ext cx="0" cy="263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B83CB674-8FF7-4B6A-AA9F-0870BB8819A8}"/>
              </a:ext>
            </a:extLst>
          </p:cNvPr>
          <p:cNvSpPr txBox="1"/>
          <p:nvPr userDrawn="1"/>
        </p:nvSpPr>
        <p:spPr>
          <a:xfrm>
            <a:off x="10783619" y="432795"/>
            <a:ext cx="946093" cy="338554"/>
          </a:xfrm>
          <a:prstGeom prst="rect">
            <a:avLst/>
          </a:prstGeom>
          <a:noFill/>
        </p:spPr>
        <p:txBody>
          <a:bodyPr wrap="none" rtlCol="0" anchor="ctr">
            <a:spAutoFit/>
          </a:bodyPr>
          <a:lstStyle/>
          <a:p>
            <a:r>
              <a:rPr kumimoji="1" lang="en-US" altLang="ja-JP" sz="800">
                <a:solidFill>
                  <a:schemeClr val="bg1">
                    <a:lumMod val="50000"/>
                  </a:schemeClr>
                </a:solidFill>
              </a:rPr>
              <a:t>Microsoft</a:t>
            </a:r>
          </a:p>
          <a:p>
            <a:r>
              <a:rPr kumimoji="1" lang="en-US" altLang="ja-JP" sz="800">
                <a:solidFill>
                  <a:schemeClr val="bg1">
                    <a:lumMod val="50000"/>
                  </a:schemeClr>
                </a:solidFill>
              </a:rPr>
              <a:t>Power Platform</a:t>
            </a:r>
            <a:endParaRPr kumimoji="1" lang="ja-JP" altLang="en-US" sz="800">
              <a:solidFill>
                <a:schemeClr val="bg1">
                  <a:lumMod val="50000"/>
                </a:schemeClr>
              </a:solidFill>
            </a:endParaRPr>
          </a:p>
        </p:txBody>
      </p:sp>
      <p:pic>
        <p:nvPicPr>
          <p:cNvPr id="12" name="Picture 18" descr="Power Pages logo">
            <a:extLst>
              <a:ext uri="{FF2B5EF4-FFF2-40B4-BE49-F238E27FC236}">
                <a16:creationId xmlns:a16="http://schemas.microsoft.com/office/drawing/2014/main" id="{C9AE71C2-A79E-445B-E0ED-B178FEDB2282}"/>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0287368" y="440267"/>
            <a:ext cx="303546" cy="303547"/>
          </a:xfrm>
          <a:prstGeom prst="rect">
            <a:avLst/>
          </a:prstGeom>
        </p:spPr>
      </p:pic>
      <p:sp>
        <p:nvSpPr>
          <p:cNvPr id="4" name="コンテンツ プレースホルダー 2">
            <a:extLst>
              <a:ext uri="{FF2B5EF4-FFF2-40B4-BE49-F238E27FC236}">
                <a16:creationId xmlns:a16="http://schemas.microsoft.com/office/drawing/2014/main" id="{47EC7EDF-4FFD-53E4-677F-49A6AC1F88F4}"/>
              </a:ext>
            </a:extLst>
          </p:cNvPr>
          <p:cNvSpPr>
            <a:spLocks noGrp="1"/>
          </p:cNvSpPr>
          <p:nvPr>
            <p:ph idx="1"/>
          </p:nvPr>
        </p:nvSpPr>
        <p:spPr>
          <a:xfrm>
            <a:off x="882700" y="1294022"/>
            <a:ext cx="10426599" cy="4734685"/>
          </a:xfrm>
          <a:prstGeom prst="rect">
            <a:avLst/>
          </a:prstGeom>
        </p:spPr>
        <p:txBody>
          <a:bodyPr lIns="0" rIns="0">
            <a:normAutofit/>
          </a:bodyPr>
          <a:lstStyle>
            <a:lvl1pPr>
              <a:defRPr sz="2000">
                <a:latin typeface="+mj-lt"/>
              </a:defRPr>
            </a:lvl1pPr>
            <a:lvl2pPr>
              <a:defRPr sz="1800">
                <a:latin typeface="+mj-lt"/>
              </a:defRPr>
            </a:lvl2pPr>
            <a:lvl3pPr>
              <a:defRPr sz="1600">
                <a:latin typeface="+mj-lt"/>
              </a:defRPr>
            </a:lvl3pPr>
            <a:lvl4pPr>
              <a:defRPr sz="1400">
                <a:latin typeface="+mj-lt"/>
              </a:defRPr>
            </a:lvl4pPr>
            <a:lvl5pPr>
              <a:defRPr sz="1400">
                <a:latin typeface="+mj-lt"/>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3" name="スライド番号プレースホルダー 5">
            <a:extLst>
              <a:ext uri="{FF2B5EF4-FFF2-40B4-BE49-F238E27FC236}">
                <a16:creationId xmlns:a16="http://schemas.microsoft.com/office/drawing/2014/main" id="{D6BCB2C8-037C-86A8-BA7A-1DA81E08AC93}"/>
              </a:ext>
            </a:extLst>
          </p:cNvPr>
          <p:cNvSpPr>
            <a:spLocks noGrp="1"/>
          </p:cNvSpPr>
          <p:nvPr>
            <p:ph type="sldNum" sz="quarter" idx="12"/>
          </p:nvPr>
        </p:nvSpPr>
        <p:spPr>
          <a:xfrm>
            <a:off x="10475377" y="6508720"/>
            <a:ext cx="1602143" cy="263661"/>
          </a:xfrm>
          <a:prstGeom prst="rect">
            <a:avLst/>
          </a:prstGeom>
        </p:spPr>
        <p:txBody>
          <a:bodyPr anchor="b"/>
          <a:lstStyle>
            <a:lvl1pPr>
              <a:defRPr sz="900">
                <a:latin typeface="+mj-lt"/>
              </a:defRPr>
            </a:lvl1pPr>
          </a:lstStyle>
          <a:p>
            <a:r>
              <a:rPr lang="en-US" altLang="ja-JP" dirty="0"/>
              <a:t>©Microsoft  P.</a:t>
            </a:r>
            <a:fld id="{CACC72AF-7677-4984-A5C4-A94959EE7222}" type="slidenum">
              <a:rPr lang="ja-JP" altLang="en-US" smtClean="0"/>
              <a:pPr/>
              <a:t>‹#›</a:t>
            </a:fld>
            <a:endParaRPr lang="ja-JP" altLang="en-US" dirty="0"/>
          </a:p>
        </p:txBody>
      </p:sp>
    </p:spTree>
    <p:extLst>
      <p:ext uri="{BB962C8B-B14F-4D97-AF65-F5344CB8AC3E}">
        <p14:creationId xmlns:p14="http://schemas.microsoft.com/office/powerpoint/2010/main" val="3995476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タイトル スライド">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A27AA1D1-779B-705A-B7F5-3AABA894EDEE}"/>
              </a:ext>
              <a:ext uri="{C183D7F6-B498-43B3-948B-1728B52AA6E4}">
                <adec:decorative xmlns:adec="http://schemas.microsoft.com/office/drawing/2017/decorative" val="1"/>
              </a:ext>
            </a:extLst>
          </p:cNvPr>
          <p:cNvPicPr>
            <a:picLocks noChangeAspect="1"/>
          </p:cNvPicPr>
          <p:nvPr userDrawn="1"/>
        </p:nvPicPr>
        <p:blipFill rotWithShape="1">
          <a:blip r:embed="rId2"/>
          <a:srcRect l="116" t="754" r="132" b="15083"/>
          <a:stretch/>
        </p:blipFill>
        <p:spPr bwMode="blackWhite">
          <a:xfrm>
            <a:off x="0" y="1"/>
            <a:ext cx="12192000" cy="6858000"/>
          </a:xfrm>
          <a:prstGeom prst="roundRect">
            <a:avLst>
              <a:gd name="adj" fmla="val 0"/>
            </a:avLst>
          </a:prstGeom>
          <a:effectLst/>
        </p:spPr>
      </p:pic>
      <p:pic>
        <p:nvPicPr>
          <p:cNvPr id="10" name="図 9" descr="黒い背景と白い文字のロゴ&#10;&#10;自動的に生成された説明">
            <a:extLst>
              <a:ext uri="{FF2B5EF4-FFF2-40B4-BE49-F238E27FC236}">
                <a16:creationId xmlns:a16="http://schemas.microsoft.com/office/drawing/2014/main" id="{C539BF39-AA55-47F0-AE2F-2F664E751A5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95094" y="384320"/>
            <a:ext cx="900000" cy="900000"/>
          </a:xfrm>
          <a:prstGeom prst="rect">
            <a:avLst/>
          </a:prstGeom>
        </p:spPr>
      </p:pic>
      <p:pic>
        <p:nvPicPr>
          <p:cNvPr id="12" name="図 11" descr="アイコン&#10;&#10;自動的に生成された説明">
            <a:extLst>
              <a:ext uri="{FF2B5EF4-FFF2-40B4-BE49-F238E27FC236}">
                <a16:creationId xmlns:a16="http://schemas.microsoft.com/office/drawing/2014/main" id="{0FE755E3-3D7A-4719-A80A-0FF76B14CA6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941885" y="384320"/>
            <a:ext cx="900000" cy="900000"/>
          </a:xfrm>
          <a:prstGeom prst="rect">
            <a:avLst/>
          </a:prstGeom>
        </p:spPr>
      </p:pic>
      <p:pic>
        <p:nvPicPr>
          <p:cNvPr id="14" name="図 13" descr="アイコン&#10;&#10;自動的に生成された説明">
            <a:extLst>
              <a:ext uri="{FF2B5EF4-FFF2-40B4-BE49-F238E27FC236}">
                <a16:creationId xmlns:a16="http://schemas.microsoft.com/office/drawing/2014/main" id="{91A9D546-7BCC-451D-A6B6-93CF59A6BBB1}"/>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235467" y="384320"/>
            <a:ext cx="900000" cy="900000"/>
          </a:xfrm>
          <a:prstGeom prst="rect">
            <a:avLst/>
          </a:prstGeom>
        </p:spPr>
      </p:pic>
      <p:pic>
        <p:nvPicPr>
          <p:cNvPr id="16" name="図 15" descr="アイコン&#10;&#10;自動的に生成された説明">
            <a:extLst>
              <a:ext uri="{FF2B5EF4-FFF2-40B4-BE49-F238E27FC236}">
                <a16:creationId xmlns:a16="http://schemas.microsoft.com/office/drawing/2014/main" id="{D22AA702-5910-44B6-92F4-B1AA73EE580C}"/>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588676" y="384320"/>
            <a:ext cx="900000" cy="900000"/>
          </a:xfrm>
          <a:prstGeom prst="rect">
            <a:avLst/>
          </a:prstGeom>
        </p:spPr>
      </p:pic>
      <p:sp>
        <p:nvSpPr>
          <p:cNvPr id="4" name="日付プレースホルダー 3">
            <a:extLst>
              <a:ext uri="{FF2B5EF4-FFF2-40B4-BE49-F238E27FC236}">
                <a16:creationId xmlns:a16="http://schemas.microsoft.com/office/drawing/2014/main" id="{66DBEB5E-37C9-4AC9-9490-391149F49368}"/>
              </a:ext>
            </a:extLst>
          </p:cNvPr>
          <p:cNvSpPr>
            <a:spLocks noGrp="1"/>
          </p:cNvSpPr>
          <p:nvPr>
            <p:ph type="dt" sz="half" idx="10"/>
          </p:nvPr>
        </p:nvSpPr>
        <p:spPr>
          <a:xfrm>
            <a:off x="838200" y="6356350"/>
            <a:ext cx="2743200" cy="365125"/>
          </a:xfrm>
          <a:prstGeom prst="rect">
            <a:avLst/>
          </a:prstGeom>
        </p:spPr>
        <p:txBody>
          <a:bodyPr/>
          <a:lstStyle/>
          <a:p>
            <a:fld id="{E0ECA0B4-CC79-4B06-9CCB-7E3D3E7F6AEA}" type="datetime1">
              <a:rPr kumimoji="1" lang="ja-JP" altLang="en-US" smtClean="0"/>
              <a:t>2023/6/10</a:t>
            </a:fld>
            <a:endParaRPr kumimoji="1" lang="ja-JP" altLang="en-US"/>
          </a:p>
        </p:txBody>
      </p:sp>
      <p:sp>
        <p:nvSpPr>
          <p:cNvPr id="5" name="フッター プレースホルダー 4">
            <a:extLst>
              <a:ext uri="{FF2B5EF4-FFF2-40B4-BE49-F238E27FC236}">
                <a16:creationId xmlns:a16="http://schemas.microsoft.com/office/drawing/2014/main" id="{B42C2CC9-722E-4224-85C8-E197DED75DB3}"/>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11" name="Rectangle 3">
            <a:extLst>
              <a:ext uri="{FF2B5EF4-FFF2-40B4-BE49-F238E27FC236}">
                <a16:creationId xmlns:a16="http://schemas.microsoft.com/office/drawing/2014/main" id="{A2713BF8-D1B7-40DD-B636-9BD21BAC0166}"/>
              </a:ext>
            </a:extLst>
          </p:cNvPr>
          <p:cNvSpPr txBox="1">
            <a:spLocks noChangeArrowheads="1"/>
          </p:cNvSpPr>
          <p:nvPr userDrawn="1"/>
        </p:nvSpPr>
        <p:spPr>
          <a:xfrm>
            <a:off x="838200" y="4943659"/>
            <a:ext cx="10515600" cy="1353267"/>
          </a:xfrm>
          <a:prstGeom prst="rect">
            <a:avLst/>
          </a:prstGeom>
        </p:spPr>
        <p:txBody>
          <a:bodyPr vert="horz" wrap="square" lIns="0" tIns="0" rIns="0" bIns="0" rtlCol="0" anchor="b">
            <a:noAutofit/>
          </a:bodyPr>
          <a:lstStyle>
            <a:lvl1pPr marL="460375" indent="-460375" algn="l" defTabSz="914363" rtl="0" eaLnBrk="1" latinLnBrk="0" hangingPunct="1">
              <a:lnSpc>
                <a:spcPct val="90000"/>
              </a:lnSpc>
              <a:spcBef>
                <a:spcPct val="20000"/>
              </a:spcBef>
              <a:buClr>
                <a:schemeClr val="accent1"/>
              </a:buClr>
              <a:buSzPct val="90000"/>
              <a:buFont typeface="Wingdings" pitchFamily="2" charset="2"/>
              <a:buChar char="§"/>
              <a:defRPr sz="3200" kern="1200" spc="-70" baseline="0">
                <a:gradFill>
                  <a:gsLst>
                    <a:gs pos="0">
                      <a:schemeClr val="tx1"/>
                    </a:gs>
                    <a:gs pos="86000">
                      <a:schemeClr val="tx1"/>
                    </a:gs>
                  </a:gsLst>
                  <a:lin ang="5400000" scaled="0"/>
                </a:gradFill>
                <a:latin typeface="メイリオ"/>
                <a:ea typeface="メイリオ"/>
                <a:cs typeface="+mn-cs"/>
              </a:defRPr>
            </a:lvl1pPr>
            <a:lvl2pPr marL="855663" indent="-395288" algn="l" defTabSz="914363" rtl="0" eaLnBrk="1" latinLnBrk="0" hangingPunct="1">
              <a:lnSpc>
                <a:spcPct val="90000"/>
              </a:lnSpc>
              <a:spcBef>
                <a:spcPct val="20000"/>
              </a:spcBef>
              <a:buClr>
                <a:schemeClr val="accent1"/>
              </a:buClr>
              <a:buSzPct val="90000"/>
              <a:buFont typeface="Wingdings" pitchFamily="2" charset="2"/>
              <a:buChar char="§"/>
              <a:defRPr sz="2800" kern="1200" spc="-70" baseline="0">
                <a:gradFill>
                  <a:gsLst>
                    <a:gs pos="0">
                      <a:schemeClr val="tx1"/>
                    </a:gs>
                    <a:gs pos="86000">
                      <a:schemeClr val="tx1"/>
                    </a:gs>
                  </a:gsLst>
                  <a:lin ang="5400000" scaled="0"/>
                </a:gradFill>
                <a:latin typeface="メイリオ"/>
                <a:ea typeface="メイリオ"/>
                <a:cs typeface="+mn-cs"/>
              </a:defRPr>
            </a:lvl2pPr>
            <a:lvl3pPr marL="1258888" indent="-403225" algn="l" defTabSz="914363" rtl="0" eaLnBrk="1" latinLnBrk="0" hangingPunct="1">
              <a:lnSpc>
                <a:spcPct val="90000"/>
              </a:lnSpc>
              <a:spcBef>
                <a:spcPct val="20000"/>
              </a:spcBef>
              <a:buClr>
                <a:schemeClr val="accent1"/>
              </a:buClr>
              <a:buSzPct val="90000"/>
              <a:buFont typeface="Wingdings" pitchFamily="2" charset="2"/>
              <a:buChar char="§"/>
              <a:defRPr sz="2400" kern="1200" spc="-70" baseline="0">
                <a:gradFill>
                  <a:gsLst>
                    <a:gs pos="0">
                      <a:schemeClr val="tx1"/>
                    </a:gs>
                    <a:gs pos="86000">
                      <a:schemeClr val="tx1"/>
                    </a:gs>
                  </a:gsLst>
                  <a:lin ang="5400000" scaled="0"/>
                </a:gradFill>
                <a:latin typeface="メイリオ"/>
                <a:ea typeface="メイリオ"/>
                <a:cs typeface="+mn-cs"/>
              </a:defRPr>
            </a:lvl3pPr>
            <a:lvl4pPr marL="1604963" indent="-346075" algn="l" defTabSz="914363" rtl="0" eaLnBrk="1" latinLnBrk="0" hangingPunct="1">
              <a:lnSpc>
                <a:spcPct val="90000"/>
              </a:lnSpc>
              <a:spcBef>
                <a:spcPct val="20000"/>
              </a:spcBef>
              <a:buClr>
                <a:schemeClr val="accent1"/>
              </a:buClr>
              <a:buSzPct val="90000"/>
              <a:buFont typeface="Wingdings" pitchFamily="2" charset="2"/>
              <a:buChar char="§"/>
              <a:defRPr sz="2000" kern="1200" spc="-70" baseline="0">
                <a:gradFill>
                  <a:gsLst>
                    <a:gs pos="0">
                      <a:schemeClr val="tx1"/>
                    </a:gs>
                    <a:gs pos="86000">
                      <a:schemeClr val="tx1"/>
                    </a:gs>
                  </a:gsLst>
                  <a:lin ang="5400000" scaled="0"/>
                </a:gradFill>
                <a:latin typeface="メイリオ"/>
                <a:ea typeface="メイリオ"/>
                <a:cs typeface="+mn-cs"/>
              </a:defRPr>
            </a:lvl4pPr>
            <a:lvl5pPr marL="1941513" indent="-336550" algn="l" defTabSz="914363" rtl="0" eaLnBrk="1" latinLnBrk="0" hangingPunct="1">
              <a:lnSpc>
                <a:spcPct val="90000"/>
              </a:lnSpc>
              <a:spcBef>
                <a:spcPct val="20000"/>
              </a:spcBef>
              <a:buClr>
                <a:schemeClr val="accent1"/>
              </a:buClr>
              <a:buSzPct val="90000"/>
              <a:buFont typeface="Wingdings" pitchFamily="2" charset="2"/>
              <a:buChar char="§"/>
              <a:defRPr sz="2000" kern="1200" spc="-70" baseline="0">
                <a:gradFill>
                  <a:gsLst>
                    <a:gs pos="0">
                      <a:schemeClr val="tx1"/>
                    </a:gs>
                    <a:gs pos="86000">
                      <a:schemeClr val="tx1"/>
                    </a:gs>
                  </a:gsLst>
                  <a:lin ang="5400000" scaled="0"/>
                </a:gradFill>
                <a:latin typeface="メイリオ"/>
                <a:ea typeface="メイリオ"/>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3175" algn="l" defTabSz="932290" rtl="0" eaLnBrk="0" fontAlgn="auto" latinLnBrk="0" hangingPunct="0">
              <a:lnSpc>
                <a:spcPct val="90000"/>
              </a:lnSpc>
              <a:spcBef>
                <a:spcPct val="20000"/>
              </a:spcBef>
              <a:spcAft>
                <a:spcPts val="0"/>
              </a:spcAft>
              <a:buClr>
                <a:srgbClr val="00AEEF"/>
              </a:buClr>
              <a:buSzPct val="90000"/>
              <a:buFont typeface="Wingdings" pitchFamily="2" charset="2"/>
              <a:buNone/>
              <a:tabLst/>
              <a:defRPr/>
            </a:pPr>
            <a:r>
              <a:rPr kumimoji="0" lang="en-US" altLang="ja-JP" sz="900" b="0" i="0" u="none" strike="noStrike" kern="1200" cap="none" spc="-71" normalizeH="0" baseline="0" noProof="0" dirty="0">
                <a:ln>
                  <a:noFill/>
                </a:ln>
                <a:solidFill>
                  <a:schemeClr val="bg1">
                    <a:lumMod val="85000"/>
                  </a:schemeClr>
                </a:solidFill>
                <a:effectLst/>
                <a:uLnTx/>
                <a:uFillTx/>
                <a:latin typeface="+mj-lt"/>
                <a:ea typeface="メイリオ"/>
                <a:cs typeface="MS Mincho"/>
              </a:rPr>
              <a:t>© 2023 Microsoft Corporation.</a:t>
            </a:r>
            <a:r>
              <a:rPr kumimoji="0" lang="ja-JP" altLang="en-US" sz="900" b="0" i="0" u="none" strike="noStrike" kern="1200" cap="none" spc="-71" normalizeH="0" baseline="0" noProof="0" dirty="0">
                <a:ln>
                  <a:noFill/>
                </a:ln>
                <a:solidFill>
                  <a:schemeClr val="bg1">
                    <a:lumMod val="85000"/>
                  </a:schemeClr>
                </a:solidFill>
                <a:effectLst/>
                <a:uLnTx/>
                <a:uFillTx/>
                <a:latin typeface="+mj-lt"/>
                <a:ea typeface="メイリオ"/>
                <a:cs typeface="MS Mincho"/>
              </a:rPr>
              <a:t> </a:t>
            </a:r>
            <a:r>
              <a:rPr kumimoji="0" lang="en-US" altLang="ja-JP" sz="900" b="0" i="0" u="none" strike="noStrike" kern="1200" cap="none" spc="-71" normalizeH="0" baseline="0" noProof="0" dirty="0">
                <a:ln>
                  <a:noFill/>
                </a:ln>
                <a:solidFill>
                  <a:schemeClr val="bg1">
                    <a:lumMod val="85000"/>
                  </a:schemeClr>
                </a:solidFill>
                <a:effectLst/>
                <a:uLnTx/>
                <a:uFillTx/>
                <a:latin typeface="+mj-lt"/>
                <a:ea typeface="メイリオ"/>
                <a:cs typeface="MS Mincho"/>
              </a:rPr>
              <a:t>All rights reserved.</a:t>
            </a:r>
            <a:endParaRPr kumimoji="0" lang="ja-JP" altLang="en-US" sz="900" b="0" i="0" u="none" strike="noStrike" kern="1200" cap="none" spc="-70" normalizeH="0" baseline="0" noProof="0" dirty="0">
              <a:ln>
                <a:noFill/>
              </a:ln>
              <a:solidFill>
                <a:schemeClr val="bg1">
                  <a:lumMod val="85000"/>
                </a:schemeClr>
              </a:solidFill>
              <a:effectLst/>
              <a:uLnTx/>
              <a:uFillTx/>
              <a:latin typeface="+mj-lt"/>
              <a:ea typeface="メイリオ"/>
              <a:cs typeface="+mn-cs"/>
            </a:endParaRPr>
          </a:p>
          <a:p>
            <a:pPr marL="0" marR="0" lvl="0" indent="3175" algn="l" defTabSz="932290" rtl="0" eaLnBrk="0" fontAlgn="auto" latinLnBrk="0" hangingPunct="0">
              <a:lnSpc>
                <a:spcPct val="90000"/>
              </a:lnSpc>
              <a:spcBef>
                <a:spcPct val="20000"/>
              </a:spcBef>
              <a:spcAft>
                <a:spcPts val="0"/>
              </a:spcAft>
              <a:buClr>
                <a:srgbClr val="00AEEF"/>
              </a:buClr>
              <a:buSzPct val="90000"/>
              <a:buFont typeface="Wingdings" pitchFamily="2" charset="2"/>
              <a:buNone/>
              <a:tabLst/>
              <a:defRPr/>
            </a:pPr>
            <a:r>
              <a:rPr kumimoji="0" lang="ja-JP" altLang="en-US" sz="900" b="0" i="0" u="none" strike="noStrike" kern="1200" cap="none" spc="-71" normalizeH="0" baseline="0" noProof="0" dirty="0">
                <a:ln>
                  <a:noFill/>
                </a:ln>
                <a:solidFill>
                  <a:schemeClr val="bg1">
                    <a:lumMod val="85000"/>
                  </a:schemeClr>
                </a:solidFill>
                <a:effectLst/>
                <a:uLnTx/>
                <a:uFillTx/>
                <a:latin typeface="+mj-lt"/>
                <a:ea typeface="メイリオ"/>
                <a:cs typeface="MS Mincho"/>
              </a:rPr>
              <a:t>この資料は、マイクロソフトの機密情報が含まれており</a:t>
            </a:r>
            <a:r>
              <a:rPr kumimoji="0" lang="ja-JP" altLang="en-US" sz="900" b="0" i="0" u="none" strike="noStrike" kern="1200" cap="none" spc="-70" normalizeH="0" baseline="0" noProof="0" dirty="0">
                <a:ln>
                  <a:noFill/>
                </a:ln>
                <a:solidFill>
                  <a:schemeClr val="bg1">
                    <a:lumMod val="85000"/>
                  </a:schemeClr>
                </a:solidFill>
                <a:effectLst/>
                <a:uLnTx/>
                <a:uFillTx/>
                <a:latin typeface="+mj-lt"/>
                <a:ea typeface="メイリオ"/>
                <a:cs typeface="MS Mincho"/>
              </a:rPr>
              <a:t>、</a:t>
            </a:r>
            <a:r>
              <a:rPr kumimoji="0" lang="ja-JP" altLang="en-US" sz="900" b="0" i="0" u="none" strike="noStrike" kern="1200" cap="none" spc="-70" normalizeH="0" baseline="0" noProof="0" dirty="0">
                <a:ln>
                  <a:noFill/>
                </a:ln>
                <a:solidFill>
                  <a:schemeClr val="bg1">
                    <a:lumMod val="85000"/>
                  </a:schemeClr>
                </a:solidFill>
                <a:effectLst/>
                <a:uLnTx/>
                <a:uFillTx/>
                <a:latin typeface="+mj-lt"/>
                <a:ea typeface="メイリオ"/>
                <a:cs typeface="+mn-cs"/>
              </a:rPr>
              <a:t>貴社</a:t>
            </a:r>
            <a:r>
              <a:rPr kumimoji="0" lang="ja-JP" altLang="en-US" sz="900" b="0" i="0" u="none" strike="noStrike" kern="1200" cap="none" spc="-71" normalizeH="0" baseline="0" noProof="0" dirty="0">
                <a:ln>
                  <a:noFill/>
                </a:ln>
                <a:solidFill>
                  <a:schemeClr val="bg1">
                    <a:lumMod val="85000"/>
                  </a:schemeClr>
                </a:solidFill>
                <a:effectLst/>
                <a:uLnTx/>
                <a:uFillTx/>
                <a:latin typeface="+mj-lt"/>
                <a:ea typeface="メイリオ"/>
                <a:cs typeface="MS Mincho"/>
              </a:rPr>
              <a:t>のみを対象として開示させて頂くものです。</a:t>
            </a:r>
            <a:endParaRPr kumimoji="0" lang="en-US" altLang="ja-JP" sz="900" b="0" i="0" u="none" strike="noStrike" kern="1200" cap="none" spc="-71" normalizeH="0" baseline="0" noProof="0" dirty="0">
              <a:ln>
                <a:noFill/>
              </a:ln>
              <a:solidFill>
                <a:schemeClr val="bg1">
                  <a:lumMod val="85000"/>
                </a:schemeClr>
              </a:solidFill>
              <a:effectLst/>
              <a:uLnTx/>
              <a:uFillTx/>
              <a:latin typeface="+mj-lt"/>
              <a:ea typeface="メイリオ"/>
              <a:cs typeface="MS Mincho"/>
            </a:endParaRPr>
          </a:p>
          <a:p>
            <a:pPr marL="0" marR="0" lvl="0" indent="3175" algn="l" defTabSz="932290" rtl="0" eaLnBrk="0" fontAlgn="auto" latinLnBrk="0" hangingPunct="0">
              <a:lnSpc>
                <a:spcPct val="90000"/>
              </a:lnSpc>
              <a:spcBef>
                <a:spcPct val="20000"/>
              </a:spcBef>
              <a:spcAft>
                <a:spcPts val="0"/>
              </a:spcAft>
              <a:buClr>
                <a:srgbClr val="00AEEF"/>
              </a:buClr>
              <a:buSzPct val="90000"/>
              <a:buFont typeface="Wingdings" pitchFamily="2" charset="2"/>
              <a:buNone/>
              <a:tabLst/>
              <a:defRPr/>
            </a:pPr>
            <a:br>
              <a:rPr kumimoji="0" lang="en-US" altLang="ja-JP" sz="900" b="0" i="0" u="none" strike="noStrike" kern="1200" cap="none" spc="-71" normalizeH="0" baseline="0" noProof="0" dirty="0">
                <a:ln>
                  <a:noFill/>
                </a:ln>
                <a:solidFill>
                  <a:schemeClr val="bg1">
                    <a:lumMod val="85000"/>
                  </a:schemeClr>
                </a:solidFill>
                <a:effectLst/>
                <a:uLnTx/>
                <a:uFillTx/>
                <a:latin typeface="+mj-lt"/>
                <a:ea typeface="メイリオ"/>
                <a:cs typeface="MS Mincho"/>
              </a:rPr>
            </a:br>
            <a:r>
              <a:rPr kumimoji="0" lang="ja-JP" altLang="en-US" sz="900" b="0" i="0" u="none" strike="noStrike" kern="1200" cap="none" spc="-71" normalizeH="0" baseline="0" noProof="0" dirty="0">
                <a:ln>
                  <a:noFill/>
                </a:ln>
                <a:solidFill>
                  <a:schemeClr val="bg1">
                    <a:lumMod val="85000"/>
                  </a:schemeClr>
                </a:solidFill>
                <a:effectLst/>
                <a:uLnTx/>
                <a:uFillTx/>
                <a:latin typeface="+mj-lt"/>
                <a:ea typeface="メイリオ"/>
                <a:cs typeface="MS Mincho"/>
              </a:rPr>
              <a:t>この資料に記載されている情報は、情報の提供のみを目的としており、この資料の発行時点におけるマイクロソフトの見解を反映したものです。</a:t>
            </a:r>
            <a:endParaRPr kumimoji="0" lang="en-US" altLang="ja-JP" sz="900" b="0" i="0" u="none" strike="noStrike" kern="1200" cap="none" spc="-71" normalizeH="0" baseline="0" noProof="0" dirty="0">
              <a:ln>
                <a:noFill/>
              </a:ln>
              <a:solidFill>
                <a:schemeClr val="bg1">
                  <a:lumMod val="85000"/>
                </a:schemeClr>
              </a:solidFill>
              <a:effectLst/>
              <a:uLnTx/>
              <a:uFillTx/>
              <a:latin typeface="+mj-lt"/>
              <a:ea typeface="メイリオ"/>
              <a:cs typeface="MS Mincho"/>
            </a:endParaRPr>
          </a:p>
          <a:p>
            <a:pPr marL="0" marR="0" lvl="0" indent="3175" algn="l" defTabSz="932290" rtl="0" eaLnBrk="0" fontAlgn="auto" latinLnBrk="0" hangingPunct="0">
              <a:lnSpc>
                <a:spcPct val="90000"/>
              </a:lnSpc>
              <a:spcBef>
                <a:spcPct val="20000"/>
              </a:spcBef>
              <a:spcAft>
                <a:spcPts val="0"/>
              </a:spcAft>
              <a:buClr>
                <a:srgbClr val="00AEEF"/>
              </a:buClr>
              <a:buSzPct val="90000"/>
              <a:buFont typeface="Wingdings" pitchFamily="2" charset="2"/>
              <a:buNone/>
              <a:tabLst/>
              <a:defRPr/>
            </a:pPr>
            <a:r>
              <a:rPr kumimoji="0" lang="ja-JP" altLang="en-US" sz="900" b="0" i="0" u="none" strike="noStrike" kern="1200" cap="none" spc="-70" normalizeH="0" baseline="0" noProof="0" dirty="0">
                <a:ln>
                  <a:noFill/>
                </a:ln>
                <a:solidFill>
                  <a:schemeClr val="bg1">
                    <a:lumMod val="85000"/>
                  </a:schemeClr>
                </a:solidFill>
                <a:effectLst/>
                <a:uLnTx/>
                <a:uFillTx/>
                <a:latin typeface="+mj-lt"/>
                <a:ea typeface="メイリオ"/>
                <a:cs typeface="MS Mincho"/>
              </a:rPr>
              <a:t>市場および他社製品も変化していくため、</a:t>
            </a:r>
            <a:r>
              <a:rPr kumimoji="0" lang="ja-JP" altLang="en-US" sz="900" b="0" i="0" u="none" strike="noStrike" kern="1200" cap="none" spc="-71" normalizeH="0" baseline="0" noProof="0" dirty="0">
                <a:ln>
                  <a:noFill/>
                </a:ln>
                <a:solidFill>
                  <a:schemeClr val="bg1">
                    <a:lumMod val="85000"/>
                  </a:schemeClr>
                </a:solidFill>
                <a:effectLst/>
                <a:uLnTx/>
                <a:uFillTx/>
                <a:latin typeface="+mj-lt"/>
                <a:ea typeface="メイリオ"/>
                <a:cs typeface="MS Mincho"/>
              </a:rPr>
              <a:t>発行以降</a:t>
            </a:r>
            <a:r>
              <a:rPr kumimoji="0" lang="ja-JP" altLang="en-US" sz="900" b="0" i="0" u="none" strike="noStrike" kern="1200" cap="none" spc="-70" normalizeH="0" baseline="0" noProof="0" dirty="0">
                <a:ln>
                  <a:noFill/>
                </a:ln>
                <a:solidFill>
                  <a:schemeClr val="bg1">
                    <a:lumMod val="85000"/>
                  </a:schemeClr>
                </a:solidFill>
                <a:effectLst/>
                <a:uLnTx/>
                <a:uFillTx/>
                <a:latin typeface="+mj-lt"/>
                <a:ea typeface="メイリオ"/>
                <a:cs typeface="MS Mincho"/>
              </a:rPr>
              <a:t>の</a:t>
            </a:r>
            <a:r>
              <a:rPr kumimoji="0" lang="ja-JP" altLang="en-US" sz="900" b="0" i="0" u="none" strike="noStrike" kern="1200" cap="none" spc="-71" normalizeH="0" baseline="0" noProof="0" dirty="0">
                <a:ln>
                  <a:noFill/>
                </a:ln>
                <a:solidFill>
                  <a:schemeClr val="bg1">
                    <a:lumMod val="85000"/>
                  </a:schemeClr>
                </a:solidFill>
                <a:effectLst/>
                <a:uLnTx/>
                <a:uFillTx/>
                <a:latin typeface="+mj-lt"/>
                <a:ea typeface="メイリオ"/>
                <a:cs typeface="MS Mincho"/>
              </a:rPr>
              <a:t>正確性に関して、マイクロソフトはいかなる保証もいたしません。</a:t>
            </a:r>
            <a:endParaRPr kumimoji="0" lang="en-US" altLang="ja-JP" sz="900" b="0" i="0" u="none" strike="noStrike" kern="1200" cap="none" spc="-70" normalizeH="0" baseline="0" noProof="0" dirty="0">
              <a:ln>
                <a:noFill/>
              </a:ln>
              <a:solidFill>
                <a:schemeClr val="bg1">
                  <a:lumMod val="85000"/>
                </a:schemeClr>
              </a:solidFill>
              <a:effectLst/>
              <a:uLnTx/>
              <a:uFillTx/>
              <a:latin typeface="+mj-lt"/>
              <a:ea typeface="メイリオ"/>
              <a:cs typeface="+mn-cs"/>
            </a:endParaRPr>
          </a:p>
          <a:p>
            <a:pPr marL="0" marR="0" lvl="0" indent="3175" algn="l" defTabSz="932290" rtl="0" eaLnBrk="0" fontAlgn="auto" latinLnBrk="0" hangingPunct="0">
              <a:lnSpc>
                <a:spcPct val="90000"/>
              </a:lnSpc>
              <a:spcBef>
                <a:spcPct val="20000"/>
              </a:spcBef>
              <a:spcAft>
                <a:spcPts val="0"/>
              </a:spcAft>
              <a:buClr>
                <a:srgbClr val="00AEEF"/>
              </a:buClr>
              <a:buSzPct val="90000"/>
              <a:buFont typeface="Wingdings" pitchFamily="2" charset="2"/>
              <a:buNone/>
              <a:tabLst/>
              <a:defRPr/>
            </a:pPr>
            <a:r>
              <a:rPr kumimoji="0" lang="ja-JP" altLang="en-US" sz="900" b="0" i="0" u="none" strike="noStrike" kern="1200" cap="none" spc="-70" normalizeH="0" baseline="0" noProof="0" dirty="0">
                <a:ln>
                  <a:noFill/>
                </a:ln>
                <a:solidFill>
                  <a:schemeClr val="bg1">
                    <a:lumMod val="85000"/>
                  </a:schemeClr>
                </a:solidFill>
                <a:effectLst/>
                <a:uLnTx/>
                <a:uFillTx/>
                <a:latin typeface="+mj-lt"/>
                <a:ea typeface="メイリオ"/>
                <a:cs typeface="MS Mincho"/>
              </a:rPr>
              <a:t>明示、黙示または法律の規定にかかわらず、これらの情報についてマイクロソフトはいかなる責任も負わないものとします。</a:t>
            </a:r>
            <a:endParaRPr kumimoji="0" lang="en-US" altLang="ja-JP" sz="900" b="0" i="0" u="none" strike="noStrike" kern="1200" cap="none" spc="-70" normalizeH="0" baseline="0" noProof="0" dirty="0">
              <a:ln>
                <a:noFill/>
              </a:ln>
              <a:solidFill>
                <a:schemeClr val="bg1">
                  <a:lumMod val="85000"/>
                </a:schemeClr>
              </a:solidFill>
              <a:effectLst/>
              <a:uLnTx/>
              <a:uFillTx/>
              <a:latin typeface="+mj-lt"/>
              <a:ea typeface="メイリオ"/>
              <a:cs typeface="MS Mincho"/>
            </a:endParaRPr>
          </a:p>
        </p:txBody>
      </p:sp>
      <p:pic>
        <p:nvPicPr>
          <p:cNvPr id="19" name="Picture 3">
            <a:extLst>
              <a:ext uri="{FF2B5EF4-FFF2-40B4-BE49-F238E27FC236}">
                <a16:creationId xmlns:a16="http://schemas.microsoft.com/office/drawing/2014/main" id="{6C452F48-08BB-4ECD-B48F-019B0E7D4C5C}"/>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542850" y="2792674"/>
            <a:ext cx="2851839" cy="1049031"/>
          </a:xfrm>
          <a:prstGeom prst="rect">
            <a:avLst/>
          </a:prstGeom>
        </p:spPr>
      </p:pic>
      <p:pic>
        <p:nvPicPr>
          <p:cNvPr id="9" name="Picture 18" descr="Power Pages logo">
            <a:extLst>
              <a:ext uri="{FF2B5EF4-FFF2-40B4-BE49-F238E27FC236}">
                <a16:creationId xmlns:a16="http://schemas.microsoft.com/office/drawing/2014/main" id="{8A4686C3-7098-AFB5-9A2E-57323F7EFA51}"/>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1075965" y="600750"/>
            <a:ext cx="470018" cy="470019"/>
          </a:xfrm>
          <a:prstGeom prst="rect">
            <a:avLst/>
          </a:prstGeom>
        </p:spPr>
      </p:pic>
      <p:sp>
        <p:nvSpPr>
          <p:cNvPr id="2" name="スライド番号プレースホルダー 5">
            <a:extLst>
              <a:ext uri="{FF2B5EF4-FFF2-40B4-BE49-F238E27FC236}">
                <a16:creationId xmlns:a16="http://schemas.microsoft.com/office/drawing/2014/main" id="{BB842FFA-97B0-FB31-A9A4-39411E25A99B}"/>
              </a:ext>
            </a:extLst>
          </p:cNvPr>
          <p:cNvSpPr>
            <a:spLocks noGrp="1"/>
          </p:cNvSpPr>
          <p:nvPr>
            <p:ph type="sldNum" sz="quarter" idx="12"/>
          </p:nvPr>
        </p:nvSpPr>
        <p:spPr>
          <a:xfrm>
            <a:off x="10475377" y="6508720"/>
            <a:ext cx="1602143" cy="263661"/>
          </a:xfrm>
          <a:prstGeom prst="rect">
            <a:avLst/>
          </a:prstGeom>
        </p:spPr>
        <p:txBody>
          <a:bodyPr anchor="b"/>
          <a:lstStyle>
            <a:lvl1pPr>
              <a:defRPr sz="900">
                <a:latin typeface="+mj-lt"/>
              </a:defRPr>
            </a:lvl1pPr>
          </a:lstStyle>
          <a:p>
            <a:r>
              <a:rPr lang="en-US" altLang="ja-JP" dirty="0"/>
              <a:t>©Microsoft  P.</a:t>
            </a:r>
            <a:fld id="{CACC72AF-7677-4984-A5C4-A94959EE7222}" type="slidenum">
              <a:rPr lang="ja-JP" altLang="en-US" smtClean="0"/>
              <a:pPr/>
              <a:t>‹#›</a:t>
            </a:fld>
            <a:endParaRPr lang="ja-JP" altLang="en-US" dirty="0"/>
          </a:p>
        </p:txBody>
      </p:sp>
    </p:spTree>
    <p:extLst>
      <p:ext uri="{BB962C8B-B14F-4D97-AF65-F5344CB8AC3E}">
        <p14:creationId xmlns:p14="http://schemas.microsoft.com/office/powerpoint/2010/main" val="2789858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CEAA25B-E121-46F9-BAE6-B3141539AD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34AEF2C-7625-4EF5-AC2A-A01F341471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E059880-5803-4137-95E9-3AC87C7122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3D2365-7FF6-4A29-9978-360012717363}" type="datetime1">
              <a:rPr kumimoji="1" lang="ja-JP" altLang="en-US" smtClean="0"/>
              <a:t>2023/6/10</a:t>
            </a:fld>
            <a:endParaRPr kumimoji="1" lang="ja-JP" altLang="en-US"/>
          </a:p>
        </p:txBody>
      </p:sp>
      <p:sp>
        <p:nvSpPr>
          <p:cNvPr id="5" name="フッター プレースホルダー 4">
            <a:extLst>
              <a:ext uri="{FF2B5EF4-FFF2-40B4-BE49-F238E27FC236}">
                <a16:creationId xmlns:a16="http://schemas.microsoft.com/office/drawing/2014/main" id="{6981570F-D01F-43CE-B0B0-DE9A74EA58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535E033-AE61-40A8-A286-5822A4332D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CC72AF-7677-4984-A5C4-A94959EE7222}" type="slidenum">
              <a:rPr kumimoji="1" lang="ja-JP" altLang="en-US" smtClean="0"/>
              <a:t>‹#›</a:t>
            </a:fld>
            <a:endParaRPr kumimoji="1" lang="ja-JP" altLang="en-US"/>
          </a:p>
        </p:txBody>
      </p:sp>
    </p:spTree>
    <p:extLst>
      <p:ext uri="{BB962C8B-B14F-4D97-AF65-F5344CB8AC3E}">
        <p14:creationId xmlns:p14="http://schemas.microsoft.com/office/powerpoint/2010/main" val="1804301111"/>
      </p:ext>
    </p:extLst>
  </p:cSld>
  <p:clrMap bg1="lt1" tx1="dk1" bg2="lt2" tx2="dk2" accent1="accent1" accent2="accent2" accent3="accent3" accent4="accent4" accent5="accent5" accent6="accent6" hlink="hlink" folHlink="folHlink"/>
  <p:sldLayoutIdLst>
    <p:sldLayoutId id="2147483664" r:id="rId1"/>
    <p:sldLayoutId id="2147483660" r:id="rId2"/>
    <p:sldLayoutId id="2147483662" r:id="rId3"/>
    <p:sldLayoutId id="2147483797" r:id="rId4"/>
    <p:sldLayoutId id="2147483798" r:id="rId5"/>
    <p:sldLayoutId id="2147483799" r:id="rId6"/>
    <p:sldLayoutId id="2147483661" r:id="rId7"/>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learn.microsoft.com/ja-jp/power-apps/maker/data-platform/import-update-export-solutio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ake.powerapps.com/" TargetMode="External"/><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learn.microsoft.com/ja-jp/power-platform/alm/solution-concepts-alm#managed-and-unmanaged-solutions" TargetMode="External"/><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3C2B797-94F2-694B-53F9-921D21286995}"/>
              </a:ext>
            </a:extLst>
          </p:cNvPr>
          <p:cNvSpPr>
            <a:spLocks noGrp="1"/>
          </p:cNvSpPr>
          <p:nvPr>
            <p:ph type="sldNum" sz="quarter" idx="12"/>
          </p:nvPr>
        </p:nvSpPr>
        <p:spPr/>
        <p:txBody>
          <a:bodyPr/>
          <a:lstStyle/>
          <a:p>
            <a:r>
              <a:rPr lang="en-US" altLang="ja-JP"/>
              <a:t>©Microsoft  P.</a:t>
            </a:r>
            <a:fld id="{CACC72AF-7677-4984-A5C4-A94959EE7222}" type="slidenum">
              <a:rPr lang="ja-JP" altLang="en-US" smtClean="0"/>
              <a:pPr/>
              <a:t>1</a:t>
            </a:fld>
            <a:endParaRPr lang="ja-JP" altLang="en-US" dirty="0"/>
          </a:p>
        </p:txBody>
      </p:sp>
      <p:sp>
        <p:nvSpPr>
          <p:cNvPr id="5" name="Text Placeholder 2">
            <a:extLst>
              <a:ext uri="{FF2B5EF4-FFF2-40B4-BE49-F238E27FC236}">
                <a16:creationId xmlns:a16="http://schemas.microsoft.com/office/drawing/2014/main" id="{0DD6B1C7-C675-E719-DECC-2EB56F3D764C}"/>
              </a:ext>
            </a:extLst>
          </p:cNvPr>
          <p:cNvSpPr txBox="1">
            <a:spLocks/>
          </p:cNvSpPr>
          <p:nvPr/>
        </p:nvSpPr>
        <p:spPr>
          <a:xfrm>
            <a:off x="581025" y="4558062"/>
            <a:ext cx="5514975" cy="110799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ja-JP" sz="2000" b="0" i="0" u="none" strike="noStrike" kern="1200" cap="none" spc="0" normalizeH="0" baseline="0" noProof="0" dirty="0">
                <a:ln>
                  <a:noFill/>
                </a:ln>
                <a:solidFill>
                  <a:prstClr val="black"/>
                </a:solidFill>
                <a:effectLst/>
                <a:uLnTx/>
                <a:uFillTx/>
                <a:latin typeface="+mn-ea"/>
                <a:cs typeface="Segoe UI" panose="020B0502040204020203" pitchFamily="34" charset="0"/>
              </a:rPr>
              <a:t>2023</a:t>
            </a:r>
            <a:r>
              <a:rPr kumimoji="0" lang="ja-JP" altLang="en-US" sz="2000" b="0" i="0" u="none" strike="noStrike" kern="1200" cap="none" spc="0" normalizeH="0" baseline="0" noProof="0" dirty="0">
                <a:ln>
                  <a:noFill/>
                </a:ln>
                <a:solidFill>
                  <a:prstClr val="black"/>
                </a:solidFill>
                <a:effectLst/>
                <a:uLnTx/>
                <a:uFillTx/>
                <a:latin typeface="+mn-ea"/>
                <a:cs typeface="Segoe UI" panose="020B0502040204020203" pitchFamily="34" charset="0"/>
              </a:rPr>
              <a:t>年</a:t>
            </a:r>
            <a:r>
              <a:rPr kumimoji="0" lang="en-US" altLang="ja-JP" sz="2000" dirty="0">
                <a:solidFill>
                  <a:prstClr val="black"/>
                </a:solidFill>
                <a:latin typeface="+mn-ea"/>
              </a:rPr>
              <a:t>5</a:t>
            </a:r>
            <a:r>
              <a:rPr kumimoji="0" lang="ja-JP" altLang="en-US" sz="2000" b="0" i="0" u="none" strike="noStrike" kern="1200" cap="none" spc="0" normalizeH="0" baseline="0" noProof="0" dirty="0">
                <a:ln>
                  <a:noFill/>
                </a:ln>
                <a:solidFill>
                  <a:prstClr val="black"/>
                </a:solidFill>
                <a:effectLst/>
                <a:uLnTx/>
                <a:uFillTx/>
                <a:latin typeface="+mn-ea"/>
                <a:cs typeface="Segoe UI" panose="020B0502040204020203" pitchFamily="34" charset="0"/>
              </a:rPr>
              <a:t>月</a:t>
            </a:r>
            <a:r>
              <a:rPr kumimoji="0" lang="en-US" altLang="ja-JP" sz="2000" dirty="0">
                <a:solidFill>
                  <a:prstClr val="black"/>
                </a:solidFill>
                <a:latin typeface="+mn-ea"/>
              </a:rPr>
              <a:t>16</a:t>
            </a:r>
            <a:r>
              <a:rPr kumimoji="0" lang="ja-JP" altLang="en-US" sz="2000" b="0" i="0" u="none" strike="noStrike" kern="1200" cap="none" spc="0" normalizeH="0" baseline="0" noProof="0" dirty="0">
                <a:ln>
                  <a:noFill/>
                </a:ln>
                <a:solidFill>
                  <a:prstClr val="black"/>
                </a:solidFill>
                <a:effectLst/>
                <a:uLnTx/>
                <a:uFillTx/>
                <a:latin typeface="+mn-ea"/>
                <a:cs typeface="Segoe UI" panose="020B0502040204020203" pitchFamily="34" charset="0"/>
              </a:rPr>
              <a:t>日</a:t>
            </a:r>
            <a:endParaRPr kumimoji="0" lang="en-US" altLang="ja-JP" sz="2000" b="0" i="0" u="none" strike="noStrike" kern="1200" cap="none" spc="0" normalizeH="0" baseline="0" noProof="0" dirty="0">
              <a:ln>
                <a:noFill/>
              </a:ln>
              <a:solidFill>
                <a:prstClr val="black"/>
              </a:solidFill>
              <a:effectLst/>
              <a:uLnTx/>
              <a:uFillTx/>
              <a:latin typeface="+mn-ea"/>
              <a:cs typeface="Segoe UI" panose="020B0502040204020203" pitchFamily="34" charset="0"/>
            </a:endParaRP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ja-JP" altLang="en-US" sz="2000" b="0" i="0" u="none" strike="noStrike" kern="1200" cap="none" spc="0" normalizeH="0" baseline="0" noProof="0" dirty="0">
                <a:ln>
                  <a:noFill/>
                </a:ln>
                <a:solidFill>
                  <a:prstClr val="black"/>
                </a:solidFill>
                <a:effectLst/>
                <a:uLnTx/>
                <a:uFillTx/>
                <a:latin typeface="+mn-ea"/>
                <a:cs typeface="Segoe UI" panose="020B0502040204020203" pitchFamily="34" charset="0"/>
              </a:rPr>
              <a:t>日本マイクロソフト株式会社</a:t>
            </a:r>
            <a:endParaRPr kumimoji="0" lang="en-US" sz="2000" b="0" i="0" u="none" strike="noStrike" kern="1200" cap="none" spc="0" normalizeH="0" baseline="0" noProof="0" dirty="0">
              <a:ln>
                <a:noFill/>
              </a:ln>
              <a:solidFill>
                <a:prstClr val="black"/>
              </a:solidFill>
              <a:effectLst/>
              <a:uLnTx/>
              <a:uFillTx/>
              <a:latin typeface="+mn-ea"/>
              <a:cs typeface="Segoe UI" panose="020B0502040204020203" pitchFamily="34" charset="0"/>
            </a:endParaRPr>
          </a:p>
        </p:txBody>
      </p:sp>
      <p:pic>
        <p:nvPicPr>
          <p:cNvPr id="6" name="Picture 11" descr="Logo&#10;&#10;Description automatically generated">
            <a:extLst>
              <a:ext uri="{FF2B5EF4-FFF2-40B4-BE49-F238E27FC236}">
                <a16:creationId xmlns:a16="http://schemas.microsoft.com/office/drawing/2014/main" id="{CE130545-A54F-A1A6-E83D-879C1D07CD30}"/>
              </a:ext>
            </a:extLst>
          </p:cNvPr>
          <p:cNvPicPr>
            <a:picLocks noChangeAspect="1"/>
          </p:cNvPicPr>
          <p:nvPr/>
        </p:nvPicPr>
        <p:blipFill rotWithShape="1">
          <a:blip r:embed="rId2">
            <a:extLst>
              <a:ext uri="{28A0092B-C50C-407E-A947-70E740481C1C}">
                <a14:useLocalDpi xmlns:a14="http://schemas.microsoft.com/office/drawing/2010/main" val="0"/>
              </a:ext>
            </a:extLst>
          </a:blip>
          <a:srcRect r="26185" b="21395"/>
          <a:stretch/>
        </p:blipFill>
        <p:spPr>
          <a:xfrm>
            <a:off x="2823741" y="-3118154"/>
            <a:ext cx="9368259" cy="9976154"/>
          </a:xfrm>
          <a:prstGeom prst="rect">
            <a:avLst/>
          </a:prstGeom>
        </p:spPr>
      </p:pic>
      <p:pic>
        <p:nvPicPr>
          <p:cNvPr id="7" name="Graphic 12" descr="Microsoft Power Platform logo">
            <a:extLst>
              <a:ext uri="{FF2B5EF4-FFF2-40B4-BE49-F238E27FC236}">
                <a16:creationId xmlns:a16="http://schemas.microsoft.com/office/drawing/2014/main" id="{8238EE16-6A78-B8F7-8F5D-A40998D73C92}"/>
              </a:ext>
              <a:ext uri="{C183D7F6-B498-43B3-948B-1728B52AA6E4}">
                <adec:decorative xmlns:adec="http://schemas.microsoft.com/office/drawing/2017/decorative" val="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4894" y="597820"/>
            <a:ext cx="3068320" cy="292608"/>
          </a:xfrm>
          <a:prstGeom prst="rect">
            <a:avLst/>
          </a:prstGeom>
        </p:spPr>
      </p:pic>
      <p:sp>
        <p:nvSpPr>
          <p:cNvPr id="8" name="Title 1">
            <a:extLst>
              <a:ext uri="{FF2B5EF4-FFF2-40B4-BE49-F238E27FC236}">
                <a16:creationId xmlns:a16="http://schemas.microsoft.com/office/drawing/2014/main" id="{1B44B0FB-F9FF-9575-A4D9-EC124DD73285}"/>
              </a:ext>
            </a:extLst>
          </p:cNvPr>
          <p:cNvSpPr txBox="1">
            <a:spLocks/>
          </p:cNvSpPr>
          <p:nvPr/>
        </p:nvSpPr>
        <p:spPr>
          <a:xfrm>
            <a:off x="584200" y="2447246"/>
            <a:ext cx="5922283" cy="11079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dirty="0">
                <a:latin typeface="Yu Gothic UI" panose="020B0500000000000000" pitchFamily="50" charset="-128"/>
                <a:ea typeface="Yu Gothic UI" panose="020B0500000000000000" pitchFamily="50" charset="-128"/>
              </a:rPr>
              <a:t>ソリューションインポート手順書</a:t>
            </a:r>
            <a:endParaRPr lang="en-US" sz="3600" dirty="0">
              <a:latin typeface="Yu Gothic UI" panose="020B0500000000000000" pitchFamily="50" charset="-128"/>
              <a:ea typeface="Yu Gothic UI" panose="020B0500000000000000" pitchFamily="50" charset="-128"/>
            </a:endParaRPr>
          </a:p>
        </p:txBody>
      </p:sp>
    </p:spTree>
    <p:extLst>
      <p:ext uri="{BB962C8B-B14F-4D97-AF65-F5344CB8AC3E}">
        <p14:creationId xmlns:p14="http://schemas.microsoft.com/office/powerpoint/2010/main" val="1605261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8B07A56-5D4E-D266-5C65-B882D11250E3}"/>
              </a:ext>
            </a:extLst>
          </p:cNvPr>
          <p:cNvSpPr>
            <a:spLocks noGrp="1"/>
          </p:cNvSpPr>
          <p:nvPr>
            <p:ph type="sldNum" sz="quarter" idx="12"/>
          </p:nvPr>
        </p:nvSpPr>
        <p:spPr/>
        <p:txBody>
          <a:bodyPr/>
          <a:lstStyle/>
          <a:p>
            <a:r>
              <a:rPr lang="en-US" altLang="ja-JP"/>
              <a:t>©Microsoft  P.</a:t>
            </a:r>
            <a:fld id="{CACC72AF-7677-4984-A5C4-A94959EE7222}" type="slidenum">
              <a:rPr lang="ja-JP" altLang="en-US" smtClean="0"/>
              <a:pPr/>
              <a:t>10</a:t>
            </a:fld>
            <a:endParaRPr lang="ja-JP" altLang="en-US" dirty="0"/>
          </a:p>
        </p:txBody>
      </p:sp>
    </p:spTree>
    <p:extLst>
      <p:ext uri="{BB962C8B-B14F-4D97-AF65-F5344CB8AC3E}">
        <p14:creationId xmlns:p14="http://schemas.microsoft.com/office/powerpoint/2010/main" val="4240687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2D1F47-17C9-AA2C-76CA-5D1A139E2DBB}"/>
              </a:ext>
            </a:extLst>
          </p:cNvPr>
          <p:cNvSpPr>
            <a:spLocks noGrp="1"/>
          </p:cNvSpPr>
          <p:nvPr>
            <p:ph type="title"/>
          </p:nvPr>
        </p:nvSpPr>
        <p:spPr/>
        <p:txBody>
          <a:bodyPr/>
          <a:lstStyle/>
          <a:p>
            <a:r>
              <a:rPr kumimoji="1" lang="ja-JP" altLang="en-US" dirty="0"/>
              <a:t>はじめに</a:t>
            </a:r>
          </a:p>
        </p:txBody>
      </p:sp>
      <p:sp>
        <p:nvSpPr>
          <p:cNvPr id="3" name="コンテンツ プレースホルダー 2">
            <a:extLst>
              <a:ext uri="{FF2B5EF4-FFF2-40B4-BE49-F238E27FC236}">
                <a16:creationId xmlns:a16="http://schemas.microsoft.com/office/drawing/2014/main" id="{684C1BC2-4B4C-22AE-95AE-B7E356189D27}"/>
              </a:ext>
            </a:extLst>
          </p:cNvPr>
          <p:cNvSpPr>
            <a:spLocks noGrp="1"/>
          </p:cNvSpPr>
          <p:nvPr>
            <p:ph idx="1"/>
          </p:nvPr>
        </p:nvSpPr>
        <p:spPr/>
        <p:txBody>
          <a:bodyPr/>
          <a:lstStyle/>
          <a:p>
            <a:r>
              <a:rPr kumimoji="1" lang="ja-JP" altLang="en-US" dirty="0"/>
              <a:t>本資料は </a:t>
            </a:r>
            <a:r>
              <a:rPr kumimoji="1" lang="en-US" altLang="ja-JP" dirty="0"/>
              <a:t>2023 </a:t>
            </a:r>
            <a:r>
              <a:rPr kumimoji="1" lang="ja-JP" altLang="en-US" dirty="0"/>
              <a:t>年 </a:t>
            </a:r>
            <a:r>
              <a:rPr lang="en-US" altLang="ja-JP" dirty="0"/>
              <a:t>6</a:t>
            </a:r>
            <a:r>
              <a:rPr kumimoji="1" lang="en-US" altLang="ja-JP" dirty="0"/>
              <a:t> </a:t>
            </a:r>
            <a:r>
              <a:rPr kumimoji="1" lang="ja-JP" altLang="en-US" dirty="0"/>
              <a:t>月時点の手順です。</a:t>
            </a:r>
            <a:endParaRPr kumimoji="1" lang="en-US" altLang="ja-JP" dirty="0"/>
          </a:p>
          <a:p>
            <a:r>
              <a:rPr kumimoji="1" lang="ja-JP" altLang="en-US" dirty="0"/>
              <a:t>詳細な手順は </a:t>
            </a:r>
            <a:r>
              <a:rPr lang="en-US" altLang="ja-JP" dirty="0"/>
              <a:t>Microsoft Learn </a:t>
            </a:r>
            <a:r>
              <a:rPr lang="ja-JP" altLang="en-US" dirty="0"/>
              <a:t>をご確認ください。</a:t>
            </a:r>
            <a:endParaRPr lang="en-US" altLang="ja-JP" dirty="0"/>
          </a:p>
          <a:p>
            <a:pPr lvl="1">
              <a:buFont typeface="Wingdings" panose="05000000000000000000" pitchFamily="2" charset="2"/>
              <a:buChar char="Ø"/>
            </a:pPr>
            <a:r>
              <a:rPr lang="ja-JP" altLang="en-US" dirty="0">
                <a:hlinkClick r:id="rId2"/>
              </a:rPr>
              <a:t>ソリューションのインポート </a:t>
            </a:r>
            <a:r>
              <a:rPr lang="en-US" altLang="ja-JP" dirty="0">
                <a:hlinkClick r:id="rId2"/>
              </a:rPr>
              <a:t>- Power Apps | Microsoft Learn</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E539F8BC-BBE1-A903-E1E1-C0D0F6E8C069}"/>
              </a:ext>
            </a:extLst>
          </p:cNvPr>
          <p:cNvSpPr>
            <a:spLocks noGrp="1"/>
          </p:cNvSpPr>
          <p:nvPr>
            <p:ph type="sldNum" sz="quarter" idx="12"/>
          </p:nvPr>
        </p:nvSpPr>
        <p:spPr/>
        <p:txBody>
          <a:bodyPr/>
          <a:lstStyle/>
          <a:p>
            <a:r>
              <a:rPr lang="en-US" altLang="ja-JP"/>
              <a:t>©Microsoft  P.</a:t>
            </a:r>
            <a:fld id="{CACC72AF-7677-4984-A5C4-A94959EE7222}" type="slidenum">
              <a:rPr lang="ja-JP" altLang="en-US" smtClean="0"/>
              <a:pPr/>
              <a:t>2</a:t>
            </a:fld>
            <a:endParaRPr lang="ja-JP" altLang="en-US" dirty="0"/>
          </a:p>
        </p:txBody>
      </p:sp>
    </p:spTree>
    <p:extLst>
      <p:ext uri="{BB962C8B-B14F-4D97-AF65-F5344CB8AC3E}">
        <p14:creationId xmlns:p14="http://schemas.microsoft.com/office/powerpoint/2010/main" val="3457384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C797A9-FF00-8445-0014-3161C94D85B7}"/>
              </a:ext>
            </a:extLst>
          </p:cNvPr>
          <p:cNvSpPr>
            <a:spLocks noGrp="1"/>
          </p:cNvSpPr>
          <p:nvPr>
            <p:ph type="title"/>
          </p:nvPr>
        </p:nvSpPr>
        <p:spPr/>
        <p:txBody>
          <a:bodyPr/>
          <a:lstStyle/>
          <a:p>
            <a:r>
              <a:rPr kumimoji="1" lang="ja-JP" altLang="en-US" dirty="0"/>
              <a:t>ソリューションのインポート</a:t>
            </a:r>
          </a:p>
        </p:txBody>
      </p:sp>
      <p:sp>
        <p:nvSpPr>
          <p:cNvPr id="4" name="スライド番号プレースホルダー 3">
            <a:extLst>
              <a:ext uri="{FF2B5EF4-FFF2-40B4-BE49-F238E27FC236}">
                <a16:creationId xmlns:a16="http://schemas.microsoft.com/office/drawing/2014/main" id="{B361B5CE-B02D-1C6B-A18D-D33EFF8124F2}"/>
              </a:ext>
            </a:extLst>
          </p:cNvPr>
          <p:cNvSpPr>
            <a:spLocks noGrp="1"/>
          </p:cNvSpPr>
          <p:nvPr>
            <p:ph type="sldNum" sz="quarter" idx="12"/>
          </p:nvPr>
        </p:nvSpPr>
        <p:spPr/>
        <p:txBody>
          <a:bodyPr/>
          <a:lstStyle/>
          <a:p>
            <a:r>
              <a:rPr lang="en-US" altLang="ja-JP"/>
              <a:t>©Microsoft  P.</a:t>
            </a:r>
            <a:fld id="{CACC72AF-7677-4984-A5C4-A94959EE7222}" type="slidenum">
              <a:rPr lang="ja-JP" altLang="en-US" smtClean="0"/>
              <a:pPr/>
              <a:t>3</a:t>
            </a:fld>
            <a:endParaRPr lang="ja-JP" altLang="en-US" dirty="0"/>
          </a:p>
        </p:txBody>
      </p:sp>
      <p:pic>
        <p:nvPicPr>
          <p:cNvPr id="8" name="図 7">
            <a:extLst>
              <a:ext uri="{FF2B5EF4-FFF2-40B4-BE49-F238E27FC236}">
                <a16:creationId xmlns:a16="http://schemas.microsoft.com/office/drawing/2014/main" id="{105B7F65-7CE7-26F0-D7BB-C1F7A8C1969B}"/>
              </a:ext>
            </a:extLst>
          </p:cNvPr>
          <p:cNvPicPr>
            <a:picLocks noChangeAspect="1"/>
          </p:cNvPicPr>
          <p:nvPr/>
        </p:nvPicPr>
        <p:blipFill>
          <a:blip r:embed="rId2"/>
          <a:stretch>
            <a:fillRect/>
          </a:stretch>
        </p:blipFill>
        <p:spPr>
          <a:xfrm>
            <a:off x="503014" y="1061828"/>
            <a:ext cx="6451239" cy="5446892"/>
          </a:xfrm>
          <a:prstGeom prst="rect">
            <a:avLst/>
          </a:prstGeom>
        </p:spPr>
      </p:pic>
      <p:sp>
        <p:nvSpPr>
          <p:cNvPr id="9" name="正方形/長方形 8">
            <a:extLst>
              <a:ext uri="{FF2B5EF4-FFF2-40B4-BE49-F238E27FC236}">
                <a16:creationId xmlns:a16="http://schemas.microsoft.com/office/drawing/2014/main" id="{55AEB254-B33D-5E76-799F-67AB5DE10D21}"/>
              </a:ext>
            </a:extLst>
          </p:cNvPr>
          <p:cNvSpPr/>
          <p:nvPr/>
        </p:nvSpPr>
        <p:spPr>
          <a:xfrm>
            <a:off x="7164805" y="1088858"/>
            <a:ext cx="4524181" cy="54198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kumimoji="1" lang="en-US" altLang="ja-JP" sz="1600" dirty="0">
                <a:solidFill>
                  <a:schemeClr val="tx1">
                    <a:lumMod val="75000"/>
                    <a:lumOff val="25000"/>
                  </a:schemeClr>
                </a:solidFill>
                <a:hlinkClick r:id="rId3"/>
              </a:rPr>
              <a:t>https://make.powerapps.com</a:t>
            </a:r>
            <a:r>
              <a:rPr kumimoji="1" lang="en-US" altLang="ja-JP" sz="1600" dirty="0">
                <a:solidFill>
                  <a:schemeClr val="tx1">
                    <a:lumMod val="75000"/>
                    <a:lumOff val="25000"/>
                  </a:schemeClr>
                </a:solidFill>
              </a:rPr>
              <a:t> </a:t>
            </a:r>
            <a:r>
              <a:rPr kumimoji="1" lang="ja-JP" altLang="en-US" sz="1600" dirty="0">
                <a:solidFill>
                  <a:schemeClr val="tx1">
                    <a:lumMod val="75000"/>
                    <a:lumOff val="25000"/>
                  </a:schemeClr>
                </a:solidFill>
              </a:rPr>
              <a:t>にアクセス</a:t>
            </a:r>
            <a:endParaRPr kumimoji="1" lang="en-US" altLang="ja-JP" sz="1600" dirty="0">
              <a:solidFill>
                <a:schemeClr val="tx1">
                  <a:lumMod val="75000"/>
                  <a:lumOff val="25000"/>
                </a:schemeClr>
              </a:solidFill>
            </a:endParaRPr>
          </a:p>
          <a:p>
            <a:pPr marL="342900" indent="-342900">
              <a:buFont typeface="+mj-lt"/>
              <a:buAutoNum type="arabicPeriod"/>
            </a:pPr>
            <a:r>
              <a:rPr kumimoji="1" lang="ja-JP" altLang="en-US" sz="1600" dirty="0">
                <a:solidFill>
                  <a:schemeClr val="tx1">
                    <a:lumMod val="75000"/>
                    <a:lumOff val="25000"/>
                  </a:schemeClr>
                </a:solidFill>
              </a:rPr>
              <a:t>環境名をクリック</a:t>
            </a:r>
            <a:endParaRPr kumimoji="1" lang="en-US" altLang="ja-JP" sz="1600" dirty="0">
              <a:solidFill>
                <a:schemeClr val="tx1">
                  <a:lumMod val="75000"/>
                  <a:lumOff val="25000"/>
                </a:schemeClr>
              </a:solidFill>
            </a:endParaRPr>
          </a:p>
          <a:p>
            <a:pPr marL="342900" indent="-342900">
              <a:buFont typeface="+mj-lt"/>
              <a:buAutoNum type="arabicPeriod"/>
            </a:pPr>
            <a:r>
              <a:rPr lang="ja-JP" altLang="en-US" sz="1600" dirty="0">
                <a:solidFill>
                  <a:schemeClr val="tx1">
                    <a:lumMod val="75000"/>
                    <a:lumOff val="25000"/>
                  </a:schemeClr>
                </a:solidFill>
              </a:rPr>
              <a:t>ソリューションをインポートする環境を選択</a:t>
            </a:r>
            <a:endParaRPr kumimoji="1" lang="ja-JP" altLang="en-US" sz="1600" dirty="0">
              <a:solidFill>
                <a:schemeClr val="tx1">
                  <a:lumMod val="75000"/>
                  <a:lumOff val="25000"/>
                </a:schemeClr>
              </a:solidFill>
            </a:endParaRPr>
          </a:p>
        </p:txBody>
      </p:sp>
      <p:sp>
        <p:nvSpPr>
          <p:cNvPr id="10" name="正方形/長方形 9">
            <a:extLst>
              <a:ext uri="{FF2B5EF4-FFF2-40B4-BE49-F238E27FC236}">
                <a16:creationId xmlns:a16="http://schemas.microsoft.com/office/drawing/2014/main" id="{0CE2E783-53E2-2CC5-8F1E-81EC47ED3360}"/>
              </a:ext>
            </a:extLst>
          </p:cNvPr>
          <p:cNvSpPr/>
          <p:nvPr/>
        </p:nvSpPr>
        <p:spPr>
          <a:xfrm>
            <a:off x="4229100" y="1088858"/>
            <a:ext cx="1503947" cy="312821"/>
          </a:xfrm>
          <a:prstGeom prst="rect">
            <a:avLst/>
          </a:prstGeom>
          <a:noFill/>
          <a:ln w="28575">
            <a:solidFill>
              <a:srgbClr val="D81B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bg1"/>
              </a:solidFill>
            </a:endParaRPr>
          </a:p>
        </p:txBody>
      </p:sp>
      <p:sp>
        <p:nvSpPr>
          <p:cNvPr id="11" name="正方形/長方形 10">
            <a:extLst>
              <a:ext uri="{FF2B5EF4-FFF2-40B4-BE49-F238E27FC236}">
                <a16:creationId xmlns:a16="http://schemas.microsoft.com/office/drawing/2014/main" id="{04C62E5B-BE22-6DB4-F33A-D35963F7106C}"/>
              </a:ext>
            </a:extLst>
          </p:cNvPr>
          <p:cNvSpPr/>
          <p:nvPr/>
        </p:nvSpPr>
        <p:spPr>
          <a:xfrm>
            <a:off x="4391526" y="3579394"/>
            <a:ext cx="2384745" cy="312821"/>
          </a:xfrm>
          <a:prstGeom prst="rect">
            <a:avLst/>
          </a:prstGeom>
          <a:noFill/>
          <a:ln w="28575">
            <a:solidFill>
              <a:srgbClr val="D81B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bg1"/>
              </a:solidFill>
            </a:endParaRPr>
          </a:p>
        </p:txBody>
      </p:sp>
      <p:sp>
        <p:nvSpPr>
          <p:cNvPr id="12" name="楕円 11">
            <a:extLst>
              <a:ext uri="{FF2B5EF4-FFF2-40B4-BE49-F238E27FC236}">
                <a16:creationId xmlns:a16="http://schemas.microsoft.com/office/drawing/2014/main" id="{342B1298-16DE-C775-8DCE-54D6773792AE}"/>
              </a:ext>
            </a:extLst>
          </p:cNvPr>
          <p:cNvSpPr/>
          <p:nvPr/>
        </p:nvSpPr>
        <p:spPr>
          <a:xfrm>
            <a:off x="3865145" y="1061420"/>
            <a:ext cx="306806" cy="310671"/>
          </a:xfrm>
          <a:prstGeom prst="ellipse">
            <a:avLst/>
          </a:prstGeom>
          <a:solidFill>
            <a:srgbClr val="D81B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bg1"/>
                </a:solidFill>
              </a:rPr>
              <a:t>2</a:t>
            </a:r>
            <a:endParaRPr kumimoji="1" lang="ja-JP" altLang="en-US" sz="1600" dirty="0">
              <a:solidFill>
                <a:schemeClr val="bg1"/>
              </a:solidFill>
            </a:endParaRPr>
          </a:p>
        </p:txBody>
      </p:sp>
      <p:sp>
        <p:nvSpPr>
          <p:cNvPr id="14" name="楕円 13">
            <a:extLst>
              <a:ext uri="{FF2B5EF4-FFF2-40B4-BE49-F238E27FC236}">
                <a16:creationId xmlns:a16="http://schemas.microsoft.com/office/drawing/2014/main" id="{3D886C9C-6963-1FD0-81D0-314475EE462E}"/>
              </a:ext>
            </a:extLst>
          </p:cNvPr>
          <p:cNvSpPr/>
          <p:nvPr/>
        </p:nvSpPr>
        <p:spPr>
          <a:xfrm>
            <a:off x="4018548" y="3579394"/>
            <a:ext cx="306806" cy="310671"/>
          </a:xfrm>
          <a:prstGeom prst="ellipse">
            <a:avLst/>
          </a:prstGeom>
          <a:solidFill>
            <a:srgbClr val="D81B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3</a:t>
            </a:r>
            <a:endParaRPr kumimoji="1" lang="ja-JP" altLang="en-US" sz="1600" dirty="0">
              <a:solidFill>
                <a:schemeClr val="bg1"/>
              </a:solidFill>
            </a:endParaRPr>
          </a:p>
        </p:txBody>
      </p:sp>
    </p:spTree>
    <p:extLst>
      <p:ext uri="{BB962C8B-B14F-4D97-AF65-F5344CB8AC3E}">
        <p14:creationId xmlns:p14="http://schemas.microsoft.com/office/powerpoint/2010/main" val="2097194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C797A9-FF00-8445-0014-3161C94D85B7}"/>
              </a:ext>
            </a:extLst>
          </p:cNvPr>
          <p:cNvSpPr>
            <a:spLocks noGrp="1"/>
          </p:cNvSpPr>
          <p:nvPr>
            <p:ph type="title"/>
          </p:nvPr>
        </p:nvSpPr>
        <p:spPr/>
        <p:txBody>
          <a:bodyPr/>
          <a:lstStyle/>
          <a:p>
            <a:r>
              <a:rPr kumimoji="1" lang="ja-JP" altLang="en-US" dirty="0"/>
              <a:t>ソリューションのインポート</a:t>
            </a:r>
          </a:p>
        </p:txBody>
      </p:sp>
      <p:sp>
        <p:nvSpPr>
          <p:cNvPr id="4" name="スライド番号プレースホルダー 3">
            <a:extLst>
              <a:ext uri="{FF2B5EF4-FFF2-40B4-BE49-F238E27FC236}">
                <a16:creationId xmlns:a16="http://schemas.microsoft.com/office/drawing/2014/main" id="{B361B5CE-B02D-1C6B-A18D-D33EFF8124F2}"/>
              </a:ext>
            </a:extLst>
          </p:cNvPr>
          <p:cNvSpPr>
            <a:spLocks noGrp="1"/>
          </p:cNvSpPr>
          <p:nvPr>
            <p:ph type="sldNum" sz="quarter" idx="12"/>
          </p:nvPr>
        </p:nvSpPr>
        <p:spPr/>
        <p:txBody>
          <a:bodyPr/>
          <a:lstStyle/>
          <a:p>
            <a:r>
              <a:rPr lang="en-US" altLang="ja-JP"/>
              <a:t>©Microsoft  P.</a:t>
            </a:r>
            <a:fld id="{CACC72AF-7677-4984-A5C4-A94959EE7222}" type="slidenum">
              <a:rPr lang="ja-JP" altLang="en-US" smtClean="0"/>
              <a:pPr/>
              <a:t>4</a:t>
            </a:fld>
            <a:endParaRPr lang="ja-JP" altLang="en-US" dirty="0"/>
          </a:p>
        </p:txBody>
      </p:sp>
      <p:pic>
        <p:nvPicPr>
          <p:cNvPr id="8" name="図 7">
            <a:extLst>
              <a:ext uri="{FF2B5EF4-FFF2-40B4-BE49-F238E27FC236}">
                <a16:creationId xmlns:a16="http://schemas.microsoft.com/office/drawing/2014/main" id="{105B7F65-7CE7-26F0-D7BB-C1F7A8C1969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05529" y="1061828"/>
            <a:ext cx="6446208" cy="5446892"/>
          </a:xfrm>
          <a:prstGeom prst="rect">
            <a:avLst/>
          </a:prstGeom>
        </p:spPr>
      </p:pic>
      <p:sp>
        <p:nvSpPr>
          <p:cNvPr id="9" name="正方形/長方形 8">
            <a:extLst>
              <a:ext uri="{FF2B5EF4-FFF2-40B4-BE49-F238E27FC236}">
                <a16:creationId xmlns:a16="http://schemas.microsoft.com/office/drawing/2014/main" id="{55AEB254-B33D-5E76-799F-67AB5DE10D21}"/>
              </a:ext>
            </a:extLst>
          </p:cNvPr>
          <p:cNvSpPr/>
          <p:nvPr/>
        </p:nvSpPr>
        <p:spPr>
          <a:xfrm>
            <a:off x="7164805" y="1088858"/>
            <a:ext cx="4524181" cy="54198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kumimoji="1" lang="ja-JP" altLang="en-US" sz="1600" dirty="0">
                <a:solidFill>
                  <a:schemeClr val="tx1">
                    <a:lumMod val="75000"/>
                    <a:lumOff val="25000"/>
                  </a:schemeClr>
                </a:solidFill>
              </a:rPr>
              <a:t>「ソリューション」をクリック</a:t>
            </a:r>
            <a:endParaRPr kumimoji="1" lang="en-US" altLang="ja-JP" sz="1600" dirty="0">
              <a:solidFill>
                <a:schemeClr val="tx1">
                  <a:lumMod val="75000"/>
                  <a:lumOff val="25000"/>
                </a:schemeClr>
              </a:solidFill>
            </a:endParaRPr>
          </a:p>
          <a:p>
            <a:pPr marL="342900" indent="-342900">
              <a:buFont typeface="+mj-lt"/>
              <a:buAutoNum type="arabicPeriod"/>
            </a:pPr>
            <a:r>
              <a:rPr lang="ja-JP" altLang="en-US" sz="1600" dirty="0">
                <a:solidFill>
                  <a:schemeClr val="tx1">
                    <a:lumMod val="75000"/>
                    <a:lumOff val="25000"/>
                  </a:schemeClr>
                </a:solidFill>
              </a:rPr>
              <a:t>「ソリューションをインポート」をクリック</a:t>
            </a:r>
            <a:endParaRPr kumimoji="1" lang="ja-JP" altLang="en-US" sz="1600" dirty="0">
              <a:solidFill>
                <a:schemeClr val="tx1">
                  <a:lumMod val="75000"/>
                  <a:lumOff val="25000"/>
                </a:schemeClr>
              </a:solidFill>
            </a:endParaRPr>
          </a:p>
        </p:txBody>
      </p:sp>
      <p:sp>
        <p:nvSpPr>
          <p:cNvPr id="3" name="正方形/長方形 2">
            <a:extLst>
              <a:ext uri="{FF2B5EF4-FFF2-40B4-BE49-F238E27FC236}">
                <a16:creationId xmlns:a16="http://schemas.microsoft.com/office/drawing/2014/main" id="{77D367CD-1118-1475-720A-4FA15DB04B23}"/>
              </a:ext>
            </a:extLst>
          </p:cNvPr>
          <p:cNvSpPr/>
          <p:nvPr/>
        </p:nvSpPr>
        <p:spPr>
          <a:xfrm>
            <a:off x="503014" y="2689057"/>
            <a:ext cx="321149" cy="276727"/>
          </a:xfrm>
          <a:prstGeom prst="rect">
            <a:avLst/>
          </a:prstGeom>
          <a:noFill/>
          <a:ln w="28575">
            <a:solidFill>
              <a:srgbClr val="D81B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bg1"/>
              </a:solidFill>
            </a:endParaRPr>
          </a:p>
        </p:txBody>
      </p:sp>
      <p:sp>
        <p:nvSpPr>
          <p:cNvPr id="5" name="正方形/長方形 4">
            <a:extLst>
              <a:ext uri="{FF2B5EF4-FFF2-40B4-BE49-F238E27FC236}">
                <a16:creationId xmlns:a16="http://schemas.microsoft.com/office/drawing/2014/main" id="{69EF3E20-A0BB-B2AE-E796-3DA26F3395D9}"/>
              </a:ext>
            </a:extLst>
          </p:cNvPr>
          <p:cNvSpPr/>
          <p:nvPr/>
        </p:nvSpPr>
        <p:spPr>
          <a:xfrm>
            <a:off x="2061103" y="1385865"/>
            <a:ext cx="1422039" cy="268478"/>
          </a:xfrm>
          <a:prstGeom prst="rect">
            <a:avLst/>
          </a:prstGeom>
          <a:noFill/>
          <a:ln w="28575">
            <a:solidFill>
              <a:srgbClr val="D81B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bg1"/>
              </a:solidFill>
            </a:endParaRPr>
          </a:p>
        </p:txBody>
      </p:sp>
      <p:sp>
        <p:nvSpPr>
          <p:cNvPr id="6" name="楕円 5">
            <a:extLst>
              <a:ext uri="{FF2B5EF4-FFF2-40B4-BE49-F238E27FC236}">
                <a16:creationId xmlns:a16="http://schemas.microsoft.com/office/drawing/2014/main" id="{DED8E6EB-049F-41CC-7410-361FAC2B4214}"/>
              </a:ext>
            </a:extLst>
          </p:cNvPr>
          <p:cNvSpPr/>
          <p:nvPr/>
        </p:nvSpPr>
        <p:spPr>
          <a:xfrm>
            <a:off x="517357" y="2313489"/>
            <a:ext cx="306806" cy="310671"/>
          </a:xfrm>
          <a:prstGeom prst="ellipse">
            <a:avLst/>
          </a:prstGeom>
          <a:solidFill>
            <a:srgbClr val="D81B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1</a:t>
            </a:r>
            <a:endParaRPr kumimoji="1" lang="ja-JP" altLang="en-US" sz="1600" dirty="0">
              <a:solidFill>
                <a:schemeClr val="bg1"/>
              </a:solidFill>
            </a:endParaRPr>
          </a:p>
        </p:txBody>
      </p:sp>
      <p:sp>
        <p:nvSpPr>
          <p:cNvPr id="7" name="楕円 6">
            <a:extLst>
              <a:ext uri="{FF2B5EF4-FFF2-40B4-BE49-F238E27FC236}">
                <a16:creationId xmlns:a16="http://schemas.microsoft.com/office/drawing/2014/main" id="{E2126CC0-CEB3-0B9E-7466-3D641ED1F9A8}"/>
              </a:ext>
            </a:extLst>
          </p:cNvPr>
          <p:cNvSpPr/>
          <p:nvPr/>
        </p:nvSpPr>
        <p:spPr>
          <a:xfrm>
            <a:off x="1694632" y="1367817"/>
            <a:ext cx="306806" cy="310671"/>
          </a:xfrm>
          <a:prstGeom prst="ellipse">
            <a:avLst/>
          </a:prstGeom>
          <a:solidFill>
            <a:srgbClr val="D81B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bg1"/>
                </a:solidFill>
              </a:rPr>
              <a:t>2</a:t>
            </a:r>
            <a:endParaRPr kumimoji="1" lang="ja-JP" altLang="en-US" sz="1600" dirty="0">
              <a:solidFill>
                <a:schemeClr val="bg1"/>
              </a:solidFill>
            </a:endParaRPr>
          </a:p>
        </p:txBody>
      </p:sp>
    </p:spTree>
    <p:extLst>
      <p:ext uri="{BB962C8B-B14F-4D97-AF65-F5344CB8AC3E}">
        <p14:creationId xmlns:p14="http://schemas.microsoft.com/office/powerpoint/2010/main" val="1556411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C797A9-FF00-8445-0014-3161C94D85B7}"/>
              </a:ext>
            </a:extLst>
          </p:cNvPr>
          <p:cNvSpPr>
            <a:spLocks noGrp="1"/>
          </p:cNvSpPr>
          <p:nvPr>
            <p:ph type="title"/>
          </p:nvPr>
        </p:nvSpPr>
        <p:spPr/>
        <p:txBody>
          <a:bodyPr/>
          <a:lstStyle/>
          <a:p>
            <a:r>
              <a:rPr kumimoji="1" lang="ja-JP" altLang="en-US" dirty="0"/>
              <a:t>ソリューションのインポート</a:t>
            </a:r>
          </a:p>
        </p:txBody>
      </p:sp>
      <p:sp>
        <p:nvSpPr>
          <p:cNvPr id="4" name="スライド番号プレースホルダー 3">
            <a:extLst>
              <a:ext uri="{FF2B5EF4-FFF2-40B4-BE49-F238E27FC236}">
                <a16:creationId xmlns:a16="http://schemas.microsoft.com/office/drawing/2014/main" id="{B361B5CE-B02D-1C6B-A18D-D33EFF8124F2}"/>
              </a:ext>
            </a:extLst>
          </p:cNvPr>
          <p:cNvSpPr>
            <a:spLocks noGrp="1"/>
          </p:cNvSpPr>
          <p:nvPr>
            <p:ph type="sldNum" sz="quarter" idx="12"/>
          </p:nvPr>
        </p:nvSpPr>
        <p:spPr/>
        <p:txBody>
          <a:bodyPr/>
          <a:lstStyle/>
          <a:p>
            <a:r>
              <a:rPr lang="en-US" altLang="ja-JP"/>
              <a:t>©Microsoft  P.</a:t>
            </a:r>
            <a:fld id="{CACC72AF-7677-4984-A5C4-A94959EE7222}" type="slidenum">
              <a:rPr lang="ja-JP" altLang="en-US" smtClean="0"/>
              <a:pPr/>
              <a:t>5</a:t>
            </a:fld>
            <a:endParaRPr lang="ja-JP" altLang="en-US" dirty="0"/>
          </a:p>
        </p:txBody>
      </p:sp>
      <p:pic>
        <p:nvPicPr>
          <p:cNvPr id="8" name="図 7">
            <a:extLst>
              <a:ext uri="{FF2B5EF4-FFF2-40B4-BE49-F238E27FC236}">
                <a16:creationId xmlns:a16="http://schemas.microsoft.com/office/drawing/2014/main" id="{105B7F65-7CE7-26F0-D7BB-C1F7A8C1969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06094" y="1061828"/>
            <a:ext cx="6445077" cy="5446892"/>
          </a:xfrm>
          <a:prstGeom prst="rect">
            <a:avLst/>
          </a:prstGeom>
        </p:spPr>
      </p:pic>
      <p:sp>
        <p:nvSpPr>
          <p:cNvPr id="9" name="正方形/長方形 8">
            <a:extLst>
              <a:ext uri="{FF2B5EF4-FFF2-40B4-BE49-F238E27FC236}">
                <a16:creationId xmlns:a16="http://schemas.microsoft.com/office/drawing/2014/main" id="{55AEB254-B33D-5E76-799F-67AB5DE10D21}"/>
              </a:ext>
            </a:extLst>
          </p:cNvPr>
          <p:cNvSpPr/>
          <p:nvPr/>
        </p:nvSpPr>
        <p:spPr>
          <a:xfrm>
            <a:off x="7164805" y="1088858"/>
            <a:ext cx="4524181" cy="54198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kumimoji="1" lang="ja-JP" altLang="en-US" sz="1600" dirty="0">
                <a:solidFill>
                  <a:schemeClr val="tx1">
                    <a:lumMod val="75000"/>
                    <a:lumOff val="25000"/>
                  </a:schemeClr>
                </a:solidFill>
              </a:rPr>
              <a:t>「参照」をクリック</a:t>
            </a:r>
            <a:endParaRPr kumimoji="1" lang="en-US" altLang="ja-JP" sz="1600" dirty="0">
              <a:solidFill>
                <a:schemeClr val="tx1">
                  <a:lumMod val="75000"/>
                  <a:lumOff val="25000"/>
                </a:schemeClr>
              </a:solidFill>
            </a:endParaRPr>
          </a:p>
          <a:p>
            <a:pPr marL="342900" indent="-342900">
              <a:buFont typeface="+mj-lt"/>
              <a:buAutoNum type="arabicPeriod"/>
            </a:pPr>
            <a:r>
              <a:rPr lang="ja-JP" altLang="en-US" sz="1600" dirty="0">
                <a:solidFill>
                  <a:schemeClr val="tx1">
                    <a:lumMod val="75000"/>
                    <a:lumOff val="25000"/>
                  </a:schemeClr>
                </a:solidFill>
              </a:rPr>
              <a:t>インポートするソリューションファイル</a:t>
            </a:r>
            <a:r>
              <a:rPr lang="en-US" altLang="ja-JP" sz="1600" dirty="0">
                <a:solidFill>
                  <a:schemeClr val="tx1">
                    <a:lumMod val="75000"/>
                    <a:lumOff val="25000"/>
                  </a:schemeClr>
                </a:solidFill>
              </a:rPr>
              <a:t>(zip)</a:t>
            </a:r>
            <a:r>
              <a:rPr lang="ja-JP" altLang="en-US" sz="1600" dirty="0">
                <a:solidFill>
                  <a:schemeClr val="tx1">
                    <a:lumMod val="75000"/>
                    <a:lumOff val="25000"/>
                  </a:schemeClr>
                </a:solidFill>
              </a:rPr>
              <a:t>を選択</a:t>
            </a:r>
            <a:br>
              <a:rPr lang="en-US" altLang="ja-JP" sz="1600" dirty="0">
                <a:solidFill>
                  <a:schemeClr val="tx1">
                    <a:lumMod val="75000"/>
                    <a:lumOff val="25000"/>
                  </a:schemeClr>
                </a:solidFill>
              </a:rPr>
            </a:br>
            <a:r>
              <a:rPr lang="en-US" altLang="ja-JP" sz="1200" dirty="0">
                <a:solidFill>
                  <a:schemeClr val="tx1">
                    <a:lumMod val="75000"/>
                    <a:lumOff val="25000"/>
                  </a:schemeClr>
                </a:solidFill>
              </a:rPr>
              <a:t>※</a:t>
            </a:r>
            <a:r>
              <a:rPr lang="ja-JP" altLang="en-US" sz="1200" dirty="0">
                <a:solidFill>
                  <a:schemeClr val="tx1">
                    <a:lumMod val="75000"/>
                    <a:lumOff val="25000"/>
                  </a:schemeClr>
                </a:solidFill>
              </a:rPr>
              <a:t>配布されているソリューションには、「</a:t>
            </a:r>
            <a:r>
              <a:rPr lang="en-US" altLang="ja-JP" sz="1200" dirty="0">
                <a:solidFill>
                  <a:schemeClr val="tx1">
                    <a:lumMod val="75000"/>
                    <a:lumOff val="25000"/>
                  </a:schemeClr>
                </a:solidFill>
              </a:rPr>
              <a:t>xxx_x_x_x_x_managed.zip(</a:t>
            </a:r>
            <a:r>
              <a:rPr lang="ja-JP" altLang="en-US" sz="1200" dirty="0">
                <a:solidFill>
                  <a:schemeClr val="tx1">
                    <a:lumMod val="75000"/>
                    <a:lumOff val="25000"/>
                  </a:schemeClr>
                </a:solidFill>
              </a:rPr>
              <a:t>マネージドソリューション</a:t>
            </a:r>
            <a:r>
              <a:rPr lang="en-US" altLang="ja-JP" sz="1200" dirty="0">
                <a:solidFill>
                  <a:schemeClr val="tx1">
                    <a:lumMod val="75000"/>
                    <a:lumOff val="25000"/>
                  </a:schemeClr>
                </a:solidFill>
              </a:rPr>
              <a:t>)</a:t>
            </a:r>
            <a:r>
              <a:rPr lang="ja-JP" altLang="en-US" sz="1200" dirty="0">
                <a:solidFill>
                  <a:schemeClr val="tx1">
                    <a:lumMod val="75000"/>
                    <a:lumOff val="25000"/>
                  </a:schemeClr>
                </a:solidFill>
              </a:rPr>
              <a:t>」と「</a:t>
            </a:r>
            <a:r>
              <a:rPr lang="en-US" altLang="ja-JP" sz="1200" dirty="0">
                <a:solidFill>
                  <a:schemeClr val="tx1">
                    <a:lumMod val="75000"/>
                    <a:lumOff val="25000"/>
                  </a:schemeClr>
                </a:solidFill>
              </a:rPr>
              <a:t>xxx_x_x_x_x.zip(</a:t>
            </a:r>
            <a:r>
              <a:rPr lang="ja-JP" altLang="en-US" sz="1200" dirty="0">
                <a:solidFill>
                  <a:schemeClr val="tx1">
                    <a:lumMod val="75000"/>
                    <a:lumOff val="25000"/>
                  </a:schemeClr>
                </a:solidFill>
              </a:rPr>
              <a:t>アンマネージドソリューション</a:t>
            </a:r>
            <a:r>
              <a:rPr lang="en-US" altLang="ja-JP" sz="1200" dirty="0">
                <a:solidFill>
                  <a:schemeClr val="tx1">
                    <a:lumMod val="75000"/>
                    <a:lumOff val="25000"/>
                  </a:schemeClr>
                </a:solidFill>
              </a:rPr>
              <a:t>)</a:t>
            </a:r>
            <a:r>
              <a:rPr lang="ja-JP" altLang="en-US" sz="1200" dirty="0">
                <a:solidFill>
                  <a:schemeClr val="tx1">
                    <a:lumMod val="75000"/>
                    <a:lumOff val="25000"/>
                  </a:schemeClr>
                </a:solidFill>
              </a:rPr>
              <a:t>」があります。</a:t>
            </a:r>
            <a:br>
              <a:rPr lang="en-US" altLang="ja-JP" sz="1200" dirty="0">
                <a:solidFill>
                  <a:schemeClr val="tx1">
                    <a:lumMod val="75000"/>
                    <a:lumOff val="25000"/>
                  </a:schemeClr>
                </a:solidFill>
              </a:rPr>
            </a:br>
            <a:r>
              <a:rPr lang="ja-JP" altLang="en-US" sz="1200" dirty="0">
                <a:solidFill>
                  <a:schemeClr val="tx1">
                    <a:lumMod val="75000"/>
                    <a:lumOff val="25000"/>
                  </a:schemeClr>
                </a:solidFill>
              </a:rPr>
              <a:t>アプリを改修し機能を追加する場合は「アンマネージドソリューション」、それ以外の場合は「マネージドソリューション」を選択します。</a:t>
            </a:r>
            <a:br>
              <a:rPr lang="en-US" altLang="ja-JP" sz="1200" dirty="0">
                <a:solidFill>
                  <a:schemeClr val="tx1">
                    <a:lumMod val="75000"/>
                    <a:lumOff val="25000"/>
                  </a:schemeClr>
                </a:solidFill>
              </a:rPr>
            </a:br>
            <a:r>
              <a:rPr lang="ja-JP" altLang="en-US" sz="1200" dirty="0">
                <a:solidFill>
                  <a:schemeClr val="tx1">
                    <a:lumMod val="75000"/>
                    <a:lumOff val="25000"/>
                  </a:schemeClr>
                </a:solidFill>
              </a:rPr>
              <a:t>詳細はドキュメントをご参照ください。</a:t>
            </a:r>
            <a:br>
              <a:rPr lang="en-US" altLang="ja-JP" sz="1200" dirty="0">
                <a:solidFill>
                  <a:schemeClr val="tx1">
                    <a:lumMod val="75000"/>
                    <a:lumOff val="25000"/>
                  </a:schemeClr>
                </a:solidFill>
              </a:rPr>
            </a:br>
            <a:r>
              <a:rPr lang="ja-JP" altLang="en-US" sz="1200" dirty="0">
                <a:hlinkClick r:id="rId3"/>
              </a:rPr>
              <a:t>ソリューションの概念 </a:t>
            </a:r>
            <a:r>
              <a:rPr lang="en-US" altLang="ja-JP" sz="1200" dirty="0">
                <a:hlinkClick r:id="rId3"/>
              </a:rPr>
              <a:t>- Power Platform | Microsoft Learn</a:t>
            </a:r>
            <a:endParaRPr lang="en-US" altLang="ja-JP" sz="1200" dirty="0">
              <a:solidFill>
                <a:schemeClr val="tx1">
                  <a:lumMod val="75000"/>
                  <a:lumOff val="25000"/>
                </a:schemeClr>
              </a:solidFill>
            </a:endParaRPr>
          </a:p>
          <a:p>
            <a:pPr marL="342900" indent="-342900">
              <a:buFont typeface="+mj-lt"/>
              <a:buAutoNum type="arabicPeriod"/>
            </a:pPr>
            <a:r>
              <a:rPr kumimoji="1" lang="ja-JP" altLang="en-US" sz="1600" dirty="0">
                <a:solidFill>
                  <a:schemeClr val="tx1">
                    <a:lumMod val="75000"/>
                    <a:lumOff val="25000"/>
                  </a:schemeClr>
                </a:solidFill>
              </a:rPr>
              <a:t>「次へ」をクリック</a:t>
            </a:r>
          </a:p>
        </p:txBody>
      </p:sp>
      <p:sp>
        <p:nvSpPr>
          <p:cNvPr id="3" name="正方形/長方形 2">
            <a:extLst>
              <a:ext uri="{FF2B5EF4-FFF2-40B4-BE49-F238E27FC236}">
                <a16:creationId xmlns:a16="http://schemas.microsoft.com/office/drawing/2014/main" id="{38646AA1-C49F-F2C2-FA8C-ECD4E7B78A9D}"/>
              </a:ext>
            </a:extLst>
          </p:cNvPr>
          <p:cNvSpPr/>
          <p:nvPr/>
        </p:nvSpPr>
        <p:spPr>
          <a:xfrm>
            <a:off x="2989847" y="2125808"/>
            <a:ext cx="589548" cy="292540"/>
          </a:xfrm>
          <a:prstGeom prst="rect">
            <a:avLst/>
          </a:prstGeom>
          <a:noFill/>
          <a:ln w="28575">
            <a:solidFill>
              <a:srgbClr val="D81B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bg1"/>
              </a:solidFill>
            </a:endParaRPr>
          </a:p>
        </p:txBody>
      </p:sp>
      <p:sp>
        <p:nvSpPr>
          <p:cNvPr id="5" name="正方形/長方形 4">
            <a:extLst>
              <a:ext uri="{FF2B5EF4-FFF2-40B4-BE49-F238E27FC236}">
                <a16:creationId xmlns:a16="http://schemas.microsoft.com/office/drawing/2014/main" id="{08B22C10-76A9-8F47-3C13-EEC6B19D6200}"/>
              </a:ext>
            </a:extLst>
          </p:cNvPr>
          <p:cNvSpPr/>
          <p:nvPr/>
        </p:nvSpPr>
        <p:spPr>
          <a:xfrm>
            <a:off x="2989847" y="6098234"/>
            <a:ext cx="589548" cy="292540"/>
          </a:xfrm>
          <a:prstGeom prst="rect">
            <a:avLst/>
          </a:prstGeom>
          <a:noFill/>
          <a:ln w="28575">
            <a:solidFill>
              <a:srgbClr val="D81B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bg1"/>
              </a:solidFill>
            </a:endParaRPr>
          </a:p>
        </p:txBody>
      </p:sp>
      <p:sp>
        <p:nvSpPr>
          <p:cNvPr id="6" name="楕円 5">
            <a:extLst>
              <a:ext uri="{FF2B5EF4-FFF2-40B4-BE49-F238E27FC236}">
                <a16:creationId xmlns:a16="http://schemas.microsoft.com/office/drawing/2014/main" id="{3D3ACDCF-2F92-AF96-DB75-E81B4DB1DDAA}"/>
              </a:ext>
            </a:extLst>
          </p:cNvPr>
          <p:cNvSpPr/>
          <p:nvPr/>
        </p:nvSpPr>
        <p:spPr>
          <a:xfrm>
            <a:off x="2576224" y="2107677"/>
            <a:ext cx="306806" cy="310671"/>
          </a:xfrm>
          <a:prstGeom prst="ellipse">
            <a:avLst/>
          </a:prstGeom>
          <a:solidFill>
            <a:srgbClr val="D81B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1</a:t>
            </a:r>
            <a:endParaRPr kumimoji="1" lang="ja-JP" altLang="en-US" sz="1600" dirty="0">
              <a:solidFill>
                <a:schemeClr val="bg1"/>
              </a:solidFill>
            </a:endParaRPr>
          </a:p>
        </p:txBody>
      </p:sp>
      <p:sp>
        <p:nvSpPr>
          <p:cNvPr id="7" name="楕円 6">
            <a:extLst>
              <a:ext uri="{FF2B5EF4-FFF2-40B4-BE49-F238E27FC236}">
                <a16:creationId xmlns:a16="http://schemas.microsoft.com/office/drawing/2014/main" id="{99AB8F01-3639-5ED1-4518-88A6786FA389}"/>
              </a:ext>
            </a:extLst>
          </p:cNvPr>
          <p:cNvSpPr/>
          <p:nvPr/>
        </p:nvSpPr>
        <p:spPr>
          <a:xfrm>
            <a:off x="3131218" y="5731188"/>
            <a:ext cx="306806" cy="310671"/>
          </a:xfrm>
          <a:prstGeom prst="ellipse">
            <a:avLst/>
          </a:prstGeom>
          <a:solidFill>
            <a:srgbClr val="D81B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bg1"/>
                </a:solidFill>
              </a:rPr>
              <a:t>3</a:t>
            </a:r>
            <a:endParaRPr kumimoji="1" lang="ja-JP" altLang="en-US" sz="1600" dirty="0">
              <a:solidFill>
                <a:schemeClr val="bg1"/>
              </a:solidFill>
            </a:endParaRPr>
          </a:p>
        </p:txBody>
      </p:sp>
    </p:spTree>
    <p:extLst>
      <p:ext uri="{BB962C8B-B14F-4D97-AF65-F5344CB8AC3E}">
        <p14:creationId xmlns:p14="http://schemas.microsoft.com/office/powerpoint/2010/main" val="1650468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C797A9-FF00-8445-0014-3161C94D85B7}"/>
              </a:ext>
            </a:extLst>
          </p:cNvPr>
          <p:cNvSpPr>
            <a:spLocks noGrp="1"/>
          </p:cNvSpPr>
          <p:nvPr>
            <p:ph type="title"/>
          </p:nvPr>
        </p:nvSpPr>
        <p:spPr/>
        <p:txBody>
          <a:bodyPr/>
          <a:lstStyle/>
          <a:p>
            <a:r>
              <a:rPr kumimoji="1" lang="ja-JP" altLang="en-US" dirty="0"/>
              <a:t>ソリューションのインポート</a:t>
            </a:r>
          </a:p>
        </p:txBody>
      </p:sp>
      <p:sp>
        <p:nvSpPr>
          <p:cNvPr id="4" name="スライド番号プレースホルダー 3">
            <a:extLst>
              <a:ext uri="{FF2B5EF4-FFF2-40B4-BE49-F238E27FC236}">
                <a16:creationId xmlns:a16="http://schemas.microsoft.com/office/drawing/2014/main" id="{B361B5CE-B02D-1C6B-A18D-D33EFF8124F2}"/>
              </a:ext>
            </a:extLst>
          </p:cNvPr>
          <p:cNvSpPr>
            <a:spLocks noGrp="1"/>
          </p:cNvSpPr>
          <p:nvPr>
            <p:ph type="sldNum" sz="quarter" idx="12"/>
          </p:nvPr>
        </p:nvSpPr>
        <p:spPr/>
        <p:txBody>
          <a:bodyPr/>
          <a:lstStyle/>
          <a:p>
            <a:r>
              <a:rPr lang="en-US" altLang="ja-JP"/>
              <a:t>©Microsoft  P.</a:t>
            </a:r>
            <a:fld id="{CACC72AF-7677-4984-A5C4-A94959EE7222}" type="slidenum">
              <a:rPr lang="ja-JP" altLang="en-US" smtClean="0"/>
              <a:pPr/>
              <a:t>6</a:t>
            </a:fld>
            <a:endParaRPr lang="ja-JP" altLang="en-US" dirty="0"/>
          </a:p>
        </p:txBody>
      </p:sp>
      <p:pic>
        <p:nvPicPr>
          <p:cNvPr id="8" name="図 7">
            <a:extLst>
              <a:ext uri="{FF2B5EF4-FFF2-40B4-BE49-F238E27FC236}">
                <a16:creationId xmlns:a16="http://schemas.microsoft.com/office/drawing/2014/main" id="{105B7F65-7CE7-26F0-D7BB-C1F7A8C1969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06094" y="1064909"/>
            <a:ext cx="6445077" cy="5440729"/>
          </a:xfrm>
          <a:prstGeom prst="rect">
            <a:avLst/>
          </a:prstGeom>
        </p:spPr>
      </p:pic>
      <p:sp>
        <p:nvSpPr>
          <p:cNvPr id="9" name="正方形/長方形 8">
            <a:extLst>
              <a:ext uri="{FF2B5EF4-FFF2-40B4-BE49-F238E27FC236}">
                <a16:creationId xmlns:a16="http://schemas.microsoft.com/office/drawing/2014/main" id="{55AEB254-B33D-5E76-799F-67AB5DE10D21}"/>
              </a:ext>
            </a:extLst>
          </p:cNvPr>
          <p:cNvSpPr/>
          <p:nvPr/>
        </p:nvSpPr>
        <p:spPr>
          <a:xfrm>
            <a:off x="7164805" y="1088858"/>
            <a:ext cx="4524181" cy="54198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kumimoji="1" lang="ja-JP" altLang="en-US" sz="1600" dirty="0">
                <a:solidFill>
                  <a:schemeClr val="tx1">
                    <a:lumMod val="75000"/>
                    <a:lumOff val="25000"/>
                  </a:schemeClr>
                </a:solidFill>
              </a:rPr>
              <a:t>「インポート」をクリック</a:t>
            </a:r>
            <a:br>
              <a:rPr kumimoji="1" lang="en-US" altLang="ja-JP" sz="1600" dirty="0">
                <a:solidFill>
                  <a:schemeClr val="tx1">
                    <a:lumMod val="75000"/>
                    <a:lumOff val="25000"/>
                  </a:schemeClr>
                </a:solidFill>
              </a:rPr>
            </a:br>
            <a:r>
              <a:rPr kumimoji="1" lang="en-US" altLang="ja-JP" sz="1600" dirty="0">
                <a:solidFill>
                  <a:schemeClr val="tx1">
                    <a:lumMod val="75000"/>
                    <a:lumOff val="25000"/>
                  </a:schemeClr>
                </a:solidFill>
              </a:rPr>
              <a:t>※</a:t>
            </a:r>
            <a:r>
              <a:rPr kumimoji="1" lang="ja-JP" altLang="en-US" sz="1600" dirty="0">
                <a:solidFill>
                  <a:schemeClr val="tx1">
                    <a:lumMod val="75000"/>
                    <a:lumOff val="25000"/>
                  </a:schemeClr>
                </a:solidFill>
              </a:rPr>
              <a:t>インポート完了まで少し時間がかかります。</a:t>
            </a:r>
          </a:p>
        </p:txBody>
      </p:sp>
      <p:sp>
        <p:nvSpPr>
          <p:cNvPr id="3" name="正方形/長方形 2">
            <a:extLst>
              <a:ext uri="{FF2B5EF4-FFF2-40B4-BE49-F238E27FC236}">
                <a16:creationId xmlns:a16="http://schemas.microsoft.com/office/drawing/2014/main" id="{DAE838E4-7D60-773F-9BAB-92212AAF03CE}"/>
              </a:ext>
            </a:extLst>
          </p:cNvPr>
          <p:cNvSpPr/>
          <p:nvPr/>
        </p:nvSpPr>
        <p:spPr>
          <a:xfrm>
            <a:off x="2983830" y="6096229"/>
            <a:ext cx="788069" cy="292540"/>
          </a:xfrm>
          <a:prstGeom prst="rect">
            <a:avLst/>
          </a:prstGeom>
          <a:noFill/>
          <a:ln w="28575">
            <a:solidFill>
              <a:srgbClr val="D81B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bg1"/>
              </a:solidFill>
            </a:endParaRPr>
          </a:p>
        </p:txBody>
      </p:sp>
      <p:sp>
        <p:nvSpPr>
          <p:cNvPr id="5" name="楕円 4">
            <a:extLst>
              <a:ext uri="{FF2B5EF4-FFF2-40B4-BE49-F238E27FC236}">
                <a16:creationId xmlns:a16="http://schemas.microsoft.com/office/drawing/2014/main" id="{9635D2CA-66BC-B93D-3D2A-92D1D0529607}"/>
              </a:ext>
            </a:extLst>
          </p:cNvPr>
          <p:cNvSpPr/>
          <p:nvPr/>
        </p:nvSpPr>
        <p:spPr>
          <a:xfrm>
            <a:off x="3224461" y="5731188"/>
            <a:ext cx="306806" cy="310671"/>
          </a:xfrm>
          <a:prstGeom prst="ellipse">
            <a:avLst/>
          </a:prstGeom>
          <a:solidFill>
            <a:srgbClr val="D81B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bg1"/>
                </a:solidFill>
              </a:rPr>
              <a:t>1</a:t>
            </a:r>
            <a:endParaRPr kumimoji="1" lang="ja-JP" altLang="en-US" sz="1600" dirty="0">
              <a:solidFill>
                <a:schemeClr val="bg1"/>
              </a:solidFill>
            </a:endParaRPr>
          </a:p>
        </p:txBody>
      </p:sp>
    </p:spTree>
    <p:extLst>
      <p:ext uri="{BB962C8B-B14F-4D97-AF65-F5344CB8AC3E}">
        <p14:creationId xmlns:p14="http://schemas.microsoft.com/office/powerpoint/2010/main" val="3684712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C797A9-FF00-8445-0014-3161C94D85B7}"/>
              </a:ext>
            </a:extLst>
          </p:cNvPr>
          <p:cNvSpPr>
            <a:spLocks noGrp="1"/>
          </p:cNvSpPr>
          <p:nvPr>
            <p:ph type="title"/>
          </p:nvPr>
        </p:nvSpPr>
        <p:spPr/>
        <p:txBody>
          <a:bodyPr/>
          <a:lstStyle/>
          <a:p>
            <a:r>
              <a:rPr kumimoji="1" lang="ja-JP" altLang="en-US" dirty="0"/>
              <a:t>ソリューションのインポート</a:t>
            </a:r>
          </a:p>
        </p:txBody>
      </p:sp>
      <p:sp>
        <p:nvSpPr>
          <p:cNvPr id="4" name="スライド番号プレースホルダー 3">
            <a:extLst>
              <a:ext uri="{FF2B5EF4-FFF2-40B4-BE49-F238E27FC236}">
                <a16:creationId xmlns:a16="http://schemas.microsoft.com/office/drawing/2014/main" id="{B361B5CE-B02D-1C6B-A18D-D33EFF8124F2}"/>
              </a:ext>
            </a:extLst>
          </p:cNvPr>
          <p:cNvSpPr>
            <a:spLocks noGrp="1"/>
          </p:cNvSpPr>
          <p:nvPr>
            <p:ph type="sldNum" sz="quarter" idx="12"/>
          </p:nvPr>
        </p:nvSpPr>
        <p:spPr/>
        <p:txBody>
          <a:bodyPr/>
          <a:lstStyle/>
          <a:p>
            <a:r>
              <a:rPr lang="en-US" altLang="ja-JP"/>
              <a:t>©Microsoft  P.</a:t>
            </a:r>
            <a:fld id="{CACC72AF-7677-4984-A5C4-A94959EE7222}" type="slidenum">
              <a:rPr lang="ja-JP" altLang="en-US" smtClean="0"/>
              <a:pPr/>
              <a:t>7</a:t>
            </a:fld>
            <a:endParaRPr lang="ja-JP" altLang="en-US" dirty="0"/>
          </a:p>
        </p:txBody>
      </p:sp>
      <p:pic>
        <p:nvPicPr>
          <p:cNvPr id="8" name="図 7">
            <a:extLst>
              <a:ext uri="{FF2B5EF4-FFF2-40B4-BE49-F238E27FC236}">
                <a16:creationId xmlns:a16="http://schemas.microsoft.com/office/drawing/2014/main" id="{105B7F65-7CE7-26F0-D7BB-C1F7A8C1969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09175" y="1064909"/>
            <a:ext cx="6438914" cy="5440729"/>
          </a:xfrm>
          <a:prstGeom prst="rect">
            <a:avLst/>
          </a:prstGeom>
        </p:spPr>
      </p:pic>
      <p:sp>
        <p:nvSpPr>
          <p:cNvPr id="9" name="正方形/長方形 8">
            <a:extLst>
              <a:ext uri="{FF2B5EF4-FFF2-40B4-BE49-F238E27FC236}">
                <a16:creationId xmlns:a16="http://schemas.microsoft.com/office/drawing/2014/main" id="{55AEB254-B33D-5E76-799F-67AB5DE10D21}"/>
              </a:ext>
            </a:extLst>
          </p:cNvPr>
          <p:cNvSpPr/>
          <p:nvPr/>
        </p:nvSpPr>
        <p:spPr>
          <a:xfrm>
            <a:off x="7164805" y="1088858"/>
            <a:ext cx="4524181" cy="54198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kumimoji="1" lang="ja-JP" altLang="en-US" sz="1600" dirty="0">
                <a:solidFill>
                  <a:schemeClr val="tx1">
                    <a:lumMod val="75000"/>
                    <a:lumOff val="25000"/>
                  </a:schemeClr>
                </a:solidFill>
              </a:rPr>
              <a:t>ソリューションが正常にインポートされたことを確認</a:t>
            </a:r>
            <a:endParaRPr kumimoji="1" lang="en-US" altLang="ja-JP" sz="1600" dirty="0">
              <a:solidFill>
                <a:schemeClr val="tx1">
                  <a:lumMod val="75000"/>
                  <a:lumOff val="25000"/>
                </a:schemeClr>
              </a:solidFill>
            </a:endParaRPr>
          </a:p>
          <a:p>
            <a:pPr marL="342900" indent="-342900">
              <a:buFont typeface="+mj-lt"/>
              <a:buAutoNum type="arabicPeriod"/>
            </a:pPr>
            <a:r>
              <a:rPr kumimoji="1" lang="ja-JP" altLang="en-US" sz="1600" dirty="0">
                <a:solidFill>
                  <a:schemeClr val="tx1">
                    <a:lumMod val="75000"/>
                    <a:lumOff val="25000"/>
                  </a:schemeClr>
                </a:solidFill>
              </a:rPr>
              <a:t>インポートしたソリューション名をクリック</a:t>
            </a:r>
          </a:p>
        </p:txBody>
      </p:sp>
      <p:sp>
        <p:nvSpPr>
          <p:cNvPr id="3" name="正方形/長方形 2">
            <a:extLst>
              <a:ext uri="{FF2B5EF4-FFF2-40B4-BE49-F238E27FC236}">
                <a16:creationId xmlns:a16="http://schemas.microsoft.com/office/drawing/2014/main" id="{69FA1F37-7F3E-3610-D16B-58DE611255EC}"/>
              </a:ext>
            </a:extLst>
          </p:cNvPr>
          <p:cNvSpPr/>
          <p:nvPr/>
        </p:nvSpPr>
        <p:spPr>
          <a:xfrm>
            <a:off x="860256" y="1632513"/>
            <a:ext cx="6045871" cy="226366"/>
          </a:xfrm>
          <a:prstGeom prst="rect">
            <a:avLst/>
          </a:prstGeom>
          <a:noFill/>
          <a:ln w="28575">
            <a:solidFill>
              <a:srgbClr val="D81B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bg1"/>
              </a:solidFill>
            </a:endParaRPr>
          </a:p>
        </p:txBody>
      </p:sp>
      <p:sp>
        <p:nvSpPr>
          <p:cNvPr id="5" name="正方形/長方形 4">
            <a:extLst>
              <a:ext uri="{FF2B5EF4-FFF2-40B4-BE49-F238E27FC236}">
                <a16:creationId xmlns:a16="http://schemas.microsoft.com/office/drawing/2014/main" id="{A9397C5A-3BB6-C476-E485-487B029B6E5F}"/>
              </a:ext>
            </a:extLst>
          </p:cNvPr>
          <p:cNvSpPr/>
          <p:nvPr/>
        </p:nvSpPr>
        <p:spPr>
          <a:xfrm>
            <a:off x="1283366" y="2897835"/>
            <a:ext cx="846223" cy="226366"/>
          </a:xfrm>
          <a:prstGeom prst="rect">
            <a:avLst/>
          </a:prstGeom>
          <a:noFill/>
          <a:ln w="28575">
            <a:solidFill>
              <a:srgbClr val="D81B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bg1"/>
              </a:solidFill>
            </a:endParaRPr>
          </a:p>
        </p:txBody>
      </p:sp>
      <p:sp>
        <p:nvSpPr>
          <p:cNvPr id="6" name="楕円 5">
            <a:extLst>
              <a:ext uri="{FF2B5EF4-FFF2-40B4-BE49-F238E27FC236}">
                <a16:creationId xmlns:a16="http://schemas.microsoft.com/office/drawing/2014/main" id="{03AAD073-D641-2173-7381-28D88E0D74FE}"/>
              </a:ext>
            </a:extLst>
          </p:cNvPr>
          <p:cNvSpPr/>
          <p:nvPr/>
        </p:nvSpPr>
        <p:spPr>
          <a:xfrm>
            <a:off x="860256" y="1264961"/>
            <a:ext cx="306806" cy="310671"/>
          </a:xfrm>
          <a:prstGeom prst="ellipse">
            <a:avLst/>
          </a:prstGeom>
          <a:solidFill>
            <a:srgbClr val="D81B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bg1"/>
                </a:solidFill>
              </a:rPr>
              <a:t>1</a:t>
            </a:r>
            <a:endParaRPr kumimoji="1" lang="ja-JP" altLang="en-US" sz="1600" dirty="0">
              <a:solidFill>
                <a:schemeClr val="bg1"/>
              </a:solidFill>
            </a:endParaRPr>
          </a:p>
        </p:txBody>
      </p:sp>
      <p:sp>
        <p:nvSpPr>
          <p:cNvPr id="7" name="楕円 6">
            <a:extLst>
              <a:ext uri="{FF2B5EF4-FFF2-40B4-BE49-F238E27FC236}">
                <a16:creationId xmlns:a16="http://schemas.microsoft.com/office/drawing/2014/main" id="{E3C80A1B-8A71-F576-5E6F-4CDD61DE33EA}"/>
              </a:ext>
            </a:extLst>
          </p:cNvPr>
          <p:cNvSpPr/>
          <p:nvPr/>
        </p:nvSpPr>
        <p:spPr>
          <a:xfrm>
            <a:off x="902851" y="2855682"/>
            <a:ext cx="306806" cy="310671"/>
          </a:xfrm>
          <a:prstGeom prst="ellipse">
            <a:avLst/>
          </a:prstGeom>
          <a:solidFill>
            <a:srgbClr val="D81B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2</a:t>
            </a:r>
            <a:endParaRPr kumimoji="1" lang="ja-JP" altLang="en-US" sz="1600" dirty="0">
              <a:solidFill>
                <a:schemeClr val="bg1"/>
              </a:solidFill>
            </a:endParaRPr>
          </a:p>
        </p:txBody>
      </p:sp>
    </p:spTree>
    <p:extLst>
      <p:ext uri="{BB962C8B-B14F-4D97-AF65-F5344CB8AC3E}">
        <p14:creationId xmlns:p14="http://schemas.microsoft.com/office/powerpoint/2010/main" val="2984899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C797A9-FF00-8445-0014-3161C94D85B7}"/>
              </a:ext>
            </a:extLst>
          </p:cNvPr>
          <p:cNvSpPr>
            <a:spLocks noGrp="1"/>
          </p:cNvSpPr>
          <p:nvPr>
            <p:ph type="title"/>
          </p:nvPr>
        </p:nvSpPr>
        <p:spPr/>
        <p:txBody>
          <a:bodyPr/>
          <a:lstStyle/>
          <a:p>
            <a:r>
              <a:rPr kumimoji="1" lang="ja-JP" altLang="en-US" dirty="0"/>
              <a:t>ソリューションのインポート</a:t>
            </a:r>
          </a:p>
        </p:txBody>
      </p:sp>
      <p:sp>
        <p:nvSpPr>
          <p:cNvPr id="4" name="スライド番号プレースホルダー 3">
            <a:extLst>
              <a:ext uri="{FF2B5EF4-FFF2-40B4-BE49-F238E27FC236}">
                <a16:creationId xmlns:a16="http://schemas.microsoft.com/office/drawing/2014/main" id="{B361B5CE-B02D-1C6B-A18D-D33EFF8124F2}"/>
              </a:ext>
            </a:extLst>
          </p:cNvPr>
          <p:cNvSpPr>
            <a:spLocks noGrp="1"/>
          </p:cNvSpPr>
          <p:nvPr>
            <p:ph type="sldNum" sz="quarter" idx="12"/>
          </p:nvPr>
        </p:nvSpPr>
        <p:spPr/>
        <p:txBody>
          <a:bodyPr/>
          <a:lstStyle/>
          <a:p>
            <a:r>
              <a:rPr lang="en-US" altLang="ja-JP"/>
              <a:t>©Microsoft  P.</a:t>
            </a:r>
            <a:fld id="{CACC72AF-7677-4984-A5C4-A94959EE7222}" type="slidenum">
              <a:rPr lang="ja-JP" altLang="en-US" smtClean="0"/>
              <a:pPr/>
              <a:t>8</a:t>
            </a:fld>
            <a:endParaRPr lang="ja-JP" altLang="en-US" dirty="0"/>
          </a:p>
        </p:txBody>
      </p:sp>
      <p:pic>
        <p:nvPicPr>
          <p:cNvPr id="8" name="図 7">
            <a:extLst>
              <a:ext uri="{FF2B5EF4-FFF2-40B4-BE49-F238E27FC236}">
                <a16:creationId xmlns:a16="http://schemas.microsoft.com/office/drawing/2014/main" id="{105B7F65-7CE7-26F0-D7BB-C1F7A8C1969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09175" y="1070588"/>
            <a:ext cx="6438914" cy="5429370"/>
          </a:xfrm>
          <a:prstGeom prst="rect">
            <a:avLst/>
          </a:prstGeom>
        </p:spPr>
      </p:pic>
      <p:sp>
        <p:nvSpPr>
          <p:cNvPr id="9" name="正方形/長方形 8">
            <a:extLst>
              <a:ext uri="{FF2B5EF4-FFF2-40B4-BE49-F238E27FC236}">
                <a16:creationId xmlns:a16="http://schemas.microsoft.com/office/drawing/2014/main" id="{55AEB254-B33D-5E76-799F-67AB5DE10D21}"/>
              </a:ext>
            </a:extLst>
          </p:cNvPr>
          <p:cNvSpPr/>
          <p:nvPr/>
        </p:nvSpPr>
        <p:spPr>
          <a:xfrm>
            <a:off x="7164805" y="1088858"/>
            <a:ext cx="4524181" cy="54198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kumimoji="1" lang="ja-JP" altLang="en-US" sz="1600" dirty="0">
                <a:solidFill>
                  <a:schemeClr val="tx1">
                    <a:lumMod val="75000"/>
                    <a:lumOff val="25000"/>
                  </a:schemeClr>
                </a:solidFill>
              </a:rPr>
              <a:t>「すべてのカスタマイズの公開」をクリック</a:t>
            </a:r>
          </a:p>
        </p:txBody>
      </p:sp>
      <p:sp>
        <p:nvSpPr>
          <p:cNvPr id="3" name="正方形/長方形 2">
            <a:extLst>
              <a:ext uri="{FF2B5EF4-FFF2-40B4-BE49-F238E27FC236}">
                <a16:creationId xmlns:a16="http://schemas.microsoft.com/office/drawing/2014/main" id="{D096CA93-CC64-8E62-05D3-5574D316B6CD}"/>
              </a:ext>
            </a:extLst>
          </p:cNvPr>
          <p:cNvSpPr/>
          <p:nvPr/>
        </p:nvSpPr>
        <p:spPr>
          <a:xfrm>
            <a:off x="3785934" y="1399902"/>
            <a:ext cx="1393660" cy="260455"/>
          </a:xfrm>
          <a:prstGeom prst="rect">
            <a:avLst/>
          </a:prstGeom>
          <a:noFill/>
          <a:ln w="28575">
            <a:solidFill>
              <a:srgbClr val="D81B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bg1"/>
              </a:solidFill>
            </a:endParaRPr>
          </a:p>
        </p:txBody>
      </p:sp>
      <p:sp>
        <p:nvSpPr>
          <p:cNvPr id="5" name="楕円 4">
            <a:extLst>
              <a:ext uri="{FF2B5EF4-FFF2-40B4-BE49-F238E27FC236}">
                <a16:creationId xmlns:a16="http://schemas.microsoft.com/office/drawing/2014/main" id="{885DAEC9-5F99-444F-4F1D-C84163476E01}"/>
              </a:ext>
            </a:extLst>
          </p:cNvPr>
          <p:cNvSpPr/>
          <p:nvPr/>
        </p:nvSpPr>
        <p:spPr>
          <a:xfrm>
            <a:off x="3421826" y="1374793"/>
            <a:ext cx="306806" cy="310671"/>
          </a:xfrm>
          <a:prstGeom prst="ellipse">
            <a:avLst/>
          </a:prstGeom>
          <a:solidFill>
            <a:srgbClr val="D81B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bg1"/>
                </a:solidFill>
              </a:rPr>
              <a:t>1</a:t>
            </a:r>
            <a:endParaRPr kumimoji="1" lang="ja-JP" altLang="en-US" sz="1600" dirty="0">
              <a:solidFill>
                <a:schemeClr val="bg1"/>
              </a:solidFill>
            </a:endParaRPr>
          </a:p>
        </p:txBody>
      </p:sp>
    </p:spTree>
    <p:extLst>
      <p:ext uri="{BB962C8B-B14F-4D97-AF65-F5344CB8AC3E}">
        <p14:creationId xmlns:p14="http://schemas.microsoft.com/office/powerpoint/2010/main" val="3536435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C797A9-FF00-8445-0014-3161C94D85B7}"/>
              </a:ext>
            </a:extLst>
          </p:cNvPr>
          <p:cNvSpPr>
            <a:spLocks noGrp="1"/>
          </p:cNvSpPr>
          <p:nvPr>
            <p:ph type="title"/>
          </p:nvPr>
        </p:nvSpPr>
        <p:spPr/>
        <p:txBody>
          <a:bodyPr/>
          <a:lstStyle/>
          <a:p>
            <a:r>
              <a:rPr kumimoji="1" lang="ja-JP" altLang="en-US" dirty="0"/>
              <a:t>ソリューションのインポート</a:t>
            </a:r>
          </a:p>
        </p:txBody>
      </p:sp>
      <p:sp>
        <p:nvSpPr>
          <p:cNvPr id="4" name="スライド番号プレースホルダー 3">
            <a:extLst>
              <a:ext uri="{FF2B5EF4-FFF2-40B4-BE49-F238E27FC236}">
                <a16:creationId xmlns:a16="http://schemas.microsoft.com/office/drawing/2014/main" id="{B361B5CE-B02D-1C6B-A18D-D33EFF8124F2}"/>
              </a:ext>
            </a:extLst>
          </p:cNvPr>
          <p:cNvSpPr>
            <a:spLocks noGrp="1"/>
          </p:cNvSpPr>
          <p:nvPr>
            <p:ph type="sldNum" sz="quarter" idx="12"/>
          </p:nvPr>
        </p:nvSpPr>
        <p:spPr/>
        <p:txBody>
          <a:bodyPr/>
          <a:lstStyle/>
          <a:p>
            <a:r>
              <a:rPr lang="en-US" altLang="ja-JP"/>
              <a:t>©Microsoft  P.</a:t>
            </a:r>
            <a:fld id="{CACC72AF-7677-4984-A5C4-A94959EE7222}" type="slidenum">
              <a:rPr lang="ja-JP" altLang="en-US" smtClean="0"/>
              <a:pPr/>
              <a:t>9</a:t>
            </a:fld>
            <a:endParaRPr lang="ja-JP" altLang="en-US" dirty="0"/>
          </a:p>
        </p:txBody>
      </p:sp>
      <p:pic>
        <p:nvPicPr>
          <p:cNvPr id="8" name="図 7">
            <a:extLst>
              <a:ext uri="{FF2B5EF4-FFF2-40B4-BE49-F238E27FC236}">
                <a16:creationId xmlns:a16="http://schemas.microsoft.com/office/drawing/2014/main" id="{105B7F65-7CE7-26F0-D7BB-C1F7A8C1969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12822" y="1070588"/>
            <a:ext cx="6431620" cy="5429370"/>
          </a:xfrm>
          <a:prstGeom prst="rect">
            <a:avLst/>
          </a:prstGeom>
        </p:spPr>
      </p:pic>
      <p:sp>
        <p:nvSpPr>
          <p:cNvPr id="9" name="正方形/長方形 8">
            <a:extLst>
              <a:ext uri="{FF2B5EF4-FFF2-40B4-BE49-F238E27FC236}">
                <a16:creationId xmlns:a16="http://schemas.microsoft.com/office/drawing/2014/main" id="{55AEB254-B33D-5E76-799F-67AB5DE10D21}"/>
              </a:ext>
            </a:extLst>
          </p:cNvPr>
          <p:cNvSpPr/>
          <p:nvPr/>
        </p:nvSpPr>
        <p:spPr>
          <a:xfrm>
            <a:off x="7164805" y="1088858"/>
            <a:ext cx="4524181" cy="54198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ja-JP" altLang="en-US" sz="1600" dirty="0">
                <a:solidFill>
                  <a:schemeClr val="tx1">
                    <a:lumMod val="75000"/>
                    <a:lumOff val="25000"/>
                  </a:schemeClr>
                </a:solidFill>
              </a:rPr>
              <a:t>正常に公開が完了したことを確認</a:t>
            </a:r>
            <a:endParaRPr kumimoji="1" lang="ja-JP" altLang="en-US" sz="1600" dirty="0">
              <a:solidFill>
                <a:schemeClr val="tx1">
                  <a:lumMod val="75000"/>
                  <a:lumOff val="25000"/>
                </a:schemeClr>
              </a:solidFill>
            </a:endParaRPr>
          </a:p>
        </p:txBody>
      </p:sp>
      <p:sp>
        <p:nvSpPr>
          <p:cNvPr id="3" name="正方形/長方形 2">
            <a:extLst>
              <a:ext uri="{FF2B5EF4-FFF2-40B4-BE49-F238E27FC236}">
                <a16:creationId xmlns:a16="http://schemas.microsoft.com/office/drawing/2014/main" id="{43824E56-EC4C-4280-FFA5-A784DF75B11A}"/>
              </a:ext>
            </a:extLst>
          </p:cNvPr>
          <p:cNvSpPr/>
          <p:nvPr/>
        </p:nvSpPr>
        <p:spPr>
          <a:xfrm>
            <a:off x="2316923" y="1827023"/>
            <a:ext cx="4571155" cy="242409"/>
          </a:xfrm>
          <a:prstGeom prst="rect">
            <a:avLst/>
          </a:prstGeom>
          <a:noFill/>
          <a:ln w="28575">
            <a:solidFill>
              <a:srgbClr val="D81B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bg1"/>
              </a:solidFill>
            </a:endParaRPr>
          </a:p>
        </p:txBody>
      </p:sp>
      <p:sp>
        <p:nvSpPr>
          <p:cNvPr id="5" name="楕円 4">
            <a:extLst>
              <a:ext uri="{FF2B5EF4-FFF2-40B4-BE49-F238E27FC236}">
                <a16:creationId xmlns:a16="http://schemas.microsoft.com/office/drawing/2014/main" id="{E31C4BDB-201F-BBEC-A4B0-FD7F0F39643C}"/>
              </a:ext>
            </a:extLst>
          </p:cNvPr>
          <p:cNvSpPr/>
          <p:nvPr/>
        </p:nvSpPr>
        <p:spPr>
          <a:xfrm>
            <a:off x="1953753" y="1792891"/>
            <a:ext cx="306806" cy="310671"/>
          </a:xfrm>
          <a:prstGeom prst="ellipse">
            <a:avLst/>
          </a:prstGeom>
          <a:solidFill>
            <a:srgbClr val="D81B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bg1"/>
                </a:solidFill>
              </a:rPr>
              <a:t>1</a:t>
            </a:r>
            <a:endParaRPr kumimoji="1" lang="ja-JP" altLang="en-US" sz="1600" dirty="0">
              <a:solidFill>
                <a:schemeClr val="bg1"/>
              </a:solidFill>
            </a:endParaRPr>
          </a:p>
        </p:txBody>
      </p:sp>
    </p:spTree>
    <p:extLst>
      <p:ext uri="{BB962C8B-B14F-4D97-AF65-F5344CB8AC3E}">
        <p14:creationId xmlns:p14="http://schemas.microsoft.com/office/powerpoint/2010/main" val="335144506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Yu Gothic UI">
      <a:majorFont>
        <a:latin typeface="Yu Gothic UI"/>
        <a:ea typeface="Yu Gothic UI"/>
        <a:cs typeface=""/>
      </a:majorFont>
      <a:minorFont>
        <a:latin typeface="Yu Gothic UI"/>
        <a:ea typeface="Yu Gothic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6A69A"/>
        </a:solidFill>
        <a:ln>
          <a:noFill/>
        </a:ln>
      </a:spPr>
      <a:bodyPr rtlCol="0" anchor="ctr"/>
      <a:lstStyle>
        <a:defPPr algn="ctr">
          <a:defRPr kumimoji="1" sz="160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315</Words>
  <Application>Microsoft Office PowerPoint</Application>
  <PresentationFormat>ワイド画面</PresentationFormat>
  <Paragraphs>48</Paragraphs>
  <Slides>10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Yu Gothic UI</vt:lpstr>
      <vt:lpstr>游ゴシック</vt:lpstr>
      <vt:lpstr>Arial</vt:lpstr>
      <vt:lpstr>Wingdings</vt:lpstr>
      <vt:lpstr>Office テーマ</vt:lpstr>
      <vt:lpstr>PowerPoint プレゼンテーション</vt:lpstr>
      <vt:lpstr>はじめに</vt:lpstr>
      <vt:lpstr>ソリューションのインポート</vt:lpstr>
      <vt:lpstr>ソリューションのインポート</vt:lpstr>
      <vt:lpstr>ソリューションのインポート</vt:lpstr>
      <vt:lpstr>ソリューションのインポート</vt:lpstr>
      <vt:lpstr>ソリューションのインポート</vt:lpstr>
      <vt:lpstr>ソリューションのインポート</vt:lpstr>
      <vt:lpstr>ソリューションのインポート</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2022-08-03T14:18:11Z</dcterms:created>
  <dcterms:modified xsi:type="dcterms:W3CDTF">2023-06-10T02:19:48Z</dcterms:modified>
</cp:coreProperties>
</file>