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26F2-06BF-E15D-D44D-D42B5AACF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373CF-9B2B-FFCB-28F7-28BB55BC2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09F3A-66E5-9A18-B706-A4DFB231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73B-2346-4408-B0DA-59E2552105B2}" type="datetimeFigureOut">
              <a:rPr lang="en-AU" smtClean="0"/>
              <a:t>12/04/2023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152CD-4675-642A-A3B1-E061EEB9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C264C-4F61-BC7A-CE2E-A926C0FD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8041-23BE-4216-829A-51875B30C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795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DD8A-20A0-4155-38A3-553B2221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CEEF9-46A7-C71A-E610-CAC83005D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DD602-8F12-A872-F123-D4366B61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73B-2346-4408-B0DA-59E2552105B2}" type="datetimeFigureOut">
              <a:rPr lang="en-AU" smtClean="0"/>
              <a:t>12/04/2023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5683A-942A-0ECD-5AEA-18B7A6E0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77675-CE20-ECAE-4C8B-11E68321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8041-23BE-4216-829A-51875B30C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234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7060F-CF23-54CF-09EB-B24C7B034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17999-0CFD-0AD3-1DA5-E1114675B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C3CEF-FDFD-20CD-BB96-BA0831B2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73B-2346-4408-B0DA-59E2552105B2}" type="datetimeFigureOut">
              <a:rPr lang="en-AU" smtClean="0"/>
              <a:t>12/04/2023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A70A5-45F5-6068-7D40-60B49C8B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D8E18-74E9-529A-1909-F63EF747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8041-23BE-4216-829A-51875B30C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809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5494-C2F9-F1BF-7D88-2517B724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436A-D70F-95D2-E64F-643D42D0A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E0515-4DF3-E0DF-22FC-352D01EA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73B-2346-4408-B0DA-59E2552105B2}" type="datetimeFigureOut">
              <a:rPr lang="en-AU" smtClean="0"/>
              <a:t>12/04/2023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5648F-72A4-D219-00AE-D3BDD6A82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5BCA9-1983-092C-6210-28EED62E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8041-23BE-4216-829A-51875B30C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213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62FE-F87C-C6D7-ED3D-76320E04B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AF0D1-E8E5-9D87-5A5C-E62E4A1BB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EB3A9-3F46-AD0F-579B-B4ECAC10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73B-2346-4408-B0DA-59E2552105B2}" type="datetimeFigureOut">
              <a:rPr lang="en-AU" smtClean="0"/>
              <a:t>12/04/2023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6B2D2-72A7-D57E-3A10-396B5CD6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50616-685D-39CB-7CD8-6D20185C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8041-23BE-4216-829A-51875B30C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065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D6F54-BDCE-ADD2-7BA3-779AA4236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00125-8C91-2A51-4576-C2E835D2E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CF641-0B3E-ACBF-98EF-343F4ABF6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D988F-1894-D5BC-4698-3A9460077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73B-2346-4408-B0DA-59E2552105B2}" type="datetimeFigureOut">
              <a:rPr lang="en-AU" smtClean="0"/>
              <a:t>12/04/2023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51A2B-6382-8CEE-CA85-9F08FC71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E46A1-CBBA-BDA8-D6A6-35EF9706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8041-23BE-4216-829A-51875B30C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98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8C1E-7308-5E4F-30CF-16620A8F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D81C4-F72A-2ADB-F2B6-DBC9CC2EB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74326-1BFB-96D8-619B-DA9B056B8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6B4EC-15CA-3830-51BB-9339A15F5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AA301-A4B4-DB39-C939-1D728381C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762823-FBFC-F246-C8A4-E075D135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73B-2346-4408-B0DA-59E2552105B2}" type="datetimeFigureOut">
              <a:rPr lang="en-AU" smtClean="0"/>
              <a:t>12/04/2023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B825B7-9DEE-FC54-CB42-E15AFD44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BD0005-6F7D-5C5F-F782-B0B4C8B1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8041-23BE-4216-829A-51875B30C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538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CC4B-86CA-7FFB-A871-C8D0F67C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AA3B9-3538-898C-2CDC-5E558BF7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73B-2346-4408-B0DA-59E2552105B2}" type="datetimeFigureOut">
              <a:rPr lang="en-AU" smtClean="0"/>
              <a:t>12/04/2023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3B1A0-D224-F043-A000-3EB29044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2DCB7-B627-2EBA-D1DE-0426724A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8041-23BE-4216-829A-51875B30C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01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C05836-E7FA-BB38-5459-BEAF6351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73B-2346-4408-B0DA-59E2552105B2}" type="datetimeFigureOut">
              <a:rPr lang="en-AU" smtClean="0"/>
              <a:t>12/04/2023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4F3FB-0E6C-D448-C72A-3C95FC7B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8ADDD-2521-B0C2-3F8D-DAEA3C1C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8041-23BE-4216-829A-51875B30C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80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5673-4889-00FE-9593-6985D762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38D32-9DBD-90F4-9605-FDA771BAC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BA95F-BCFE-655A-4257-22F5A8F64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3A2AC-BC55-F3B6-593B-4D493A5CF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73B-2346-4408-B0DA-59E2552105B2}" type="datetimeFigureOut">
              <a:rPr lang="en-AU" smtClean="0"/>
              <a:t>12/04/2023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E5325-911D-B9FB-47FC-65A23E9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F0B5F-FF66-9AEB-6EB7-AFE5FAB1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8041-23BE-4216-829A-51875B30C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267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36B6D-1B22-FCC1-40A2-385FFE90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ABB69D-2FD7-92B5-AEC2-F3CD4BA06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35AB9-B0B7-259C-B856-714346212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74141-5408-7CFA-3A26-C1F193F8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673B-2346-4408-B0DA-59E2552105B2}" type="datetimeFigureOut">
              <a:rPr lang="en-AU" smtClean="0"/>
              <a:t>12/04/2023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57C5A-905E-60CB-5052-373B6D0C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3A18B-6CB6-7AB3-CABE-A7783442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8041-23BE-4216-829A-51875B30C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140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8C6F0-93BC-1CCD-8FD4-D9D9DE3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0E9E5-2873-5076-08C3-CBE918611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AD76E-70E4-85C2-5D42-A3D5C55F7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D673B-2346-4408-B0DA-59E2552105B2}" type="datetimeFigureOut">
              <a:rPr lang="en-AU" smtClean="0"/>
              <a:t>12/04/2023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94D35-0D10-14A3-4C38-3789ABF82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88388-E9CE-3D30-28C5-42927E665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08041-23BE-4216-829A-51875B30C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166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518EEC7C-0893-79C3-3D07-C02949361EA7}"/>
              </a:ext>
            </a:extLst>
          </p:cNvPr>
          <p:cNvSpPr/>
          <p:nvPr/>
        </p:nvSpPr>
        <p:spPr>
          <a:xfrm>
            <a:off x="539931" y="330926"/>
            <a:ext cx="11173098" cy="64530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8D6A1A67-A879-9ACE-3567-08E330872332}"/>
              </a:ext>
            </a:extLst>
          </p:cNvPr>
          <p:cNvCxnSpPr>
            <a:cxnSpLocks/>
            <a:stCxn id="10" idx="7"/>
            <a:endCxn id="63" idx="0"/>
          </p:cNvCxnSpPr>
          <p:nvPr/>
        </p:nvCxnSpPr>
        <p:spPr>
          <a:xfrm flipH="1">
            <a:off x="4017917" y="3090810"/>
            <a:ext cx="5047706" cy="1589775"/>
          </a:xfrm>
          <a:prstGeom prst="bentConnector4">
            <a:avLst>
              <a:gd name="adj1" fmla="val 12896"/>
              <a:gd name="adj2" fmla="val -2974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688243A9-571B-2D2B-F4E5-8BAA0266C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3921" y="3075214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50D838-B0B7-677E-DE5A-877527B18094}"/>
              </a:ext>
            </a:extLst>
          </p:cNvPr>
          <p:cNvSpPr/>
          <p:nvPr/>
        </p:nvSpPr>
        <p:spPr>
          <a:xfrm>
            <a:off x="2725782" y="472440"/>
            <a:ext cx="5468983" cy="62331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Open AI Custom Connector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42F9F5-8E89-C55F-404C-F261ACB4BD7C}"/>
              </a:ext>
            </a:extLst>
          </p:cNvPr>
          <p:cNvSpPr/>
          <p:nvPr/>
        </p:nvSpPr>
        <p:spPr>
          <a:xfrm>
            <a:off x="8654143" y="472440"/>
            <a:ext cx="2971800" cy="62331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Azure Open AI Service</a:t>
            </a:r>
          </a:p>
        </p:txBody>
      </p:sp>
      <p:pic>
        <p:nvPicPr>
          <p:cNvPr id="9" name="Picture 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79CEC470-BDCA-704B-6E00-EDB96A3C6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704" y="589835"/>
            <a:ext cx="949404" cy="94940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D1F6992-6CE4-F2AA-D269-B2978EB72CB6}"/>
              </a:ext>
            </a:extLst>
          </p:cNvPr>
          <p:cNvSpPr/>
          <p:nvPr/>
        </p:nvSpPr>
        <p:spPr>
          <a:xfrm>
            <a:off x="9048206" y="1001486"/>
            <a:ext cx="2046514" cy="2427514"/>
          </a:xfrm>
          <a:custGeom>
            <a:avLst/>
            <a:gdLst>
              <a:gd name="connsiteX0" fmla="*/ 0 w 2029097"/>
              <a:gd name="connsiteY0" fmla="*/ 338190 h 2427514"/>
              <a:gd name="connsiteX1" fmla="*/ 338190 w 2029097"/>
              <a:gd name="connsiteY1" fmla="*/ 0 h 2427514"/>
              <a:gd name="connsiteX2" fmla="*/ 1690907 w 2029097"/>
              <a:gd name="connsiteY2" fmla="*/ 0 h 2427514"/>
              <a:gd name="connsiteX3" fmla="*/ 2029097 w 2029097"/>
              <a:gd name="connsiteY3" fmla="*/ 338190 h 2427514"/>
              <a:gd name="connsiteX4" fmla="*/ 2029097 w 2029097"/>
              <a:gd name="connsiteY4" fmla="*/ 2089324 h 2427514"/>
              <a:gd name="connsiteX5" fmla="*/ 1690907 w 2029097"/>
              <a:gd name="connsiteY5" fmla="*/ 2427514 h 2427514"/>
              <a:gd name="connsiteX6" fmla="*/ 338190 w 2029097"/>
              <a:gd name="connsiteY6" fmla="*/ 2427514 h 2427514"/>
              <a:gd name="connsiteX7" fmla="*/ 0 w 2029097"/>
              <a:gd name="connsiteY7" fmla="*/ 2089324 h 2427514"/>
              <a:gd name="connsiteX8" fmla="*/ 0 w 2029097"/>
              <a:gd name="connsiteY8" fmla="*/ 338190 h 2427514"/>
              <a:gd name="connsiteX0" fmla="*/ 8709 w 2037806"/>
              <a:gd name="connsiteY0" fmla="*/ 338190 h 2427514"/>
              <a:gd name="connsiteX1" fmla="*/ 346899 w 2037806"/>
              <a:gd name="connsiteY1" fmla="*/ 0 h 2427514"/>
              <a:gd name="connsiteX2" fmla="*/ 1699616 w 2037806"/>
              <a:gd name="connsiteY2" fmla="*/ 0 h 2427514"/>
              <a:gd name="connsiteX3" fmla="*/ 2037806 w 2037806"/>
              <a:gd name="connsiteY3" fmla="*/ 338190 h 2427514"/>
              <a:gd name="connsiteX4" fmla="*/ 2037806 w 2037806"/>
              <a:gd name="connsiteY4" fmla="*/ 2089324 h 2427514"/>
              <a:gd name="connsiteX5" fmla="*/ 1699616 w 2037806"/>
              <a:gd name="connsiteY5" fmla="*/ 2427514 h 2427514"/>
              <a:gd name="connsiteX6" fmla="*/ 346899 w 2037806"/>
              <a:gd name="connsiteY6" fmla="*/ 2427514 h 2427514"/>
              <a:gd name="connsiteX7" fmla="*/ 8709 w 2037806"/>
              <a:gd name="connsiteY7" fmla="*/ 2089324 h 2427514"/>
              <a:gd name="connsiteX8" fmla="*/ 0 w 2037806"/>
              <a:gd name="connsiteY8" fmla="*/ 644434 h 2427514"/>
              <a:gd name="connsiteX9" fmla="*/ 8709 w 2037806"/>
              <a:gd name="connsiteY9" fmla="*/ 338190 h 2427514"/>
              <a:gd name="connsiteX0" fmla="*/ 17417 w 2046514"/>
              <a:gd name="connsiteY0" fmla="*/ 338190 h 2427514"/>
              <a:gd name="connsiteX1" fmla="*/ 355607 w 2046514"/>
              <a:gd name="connsiteY1" fmla="*/ 0 h 2427514"/>
              <a:gd name="connsiteX2" fmla="*/ 1708324 w 2046514"/>
              <a:gd name="connsiteY2" fmla="*/ 0 h 2427514"/>
              <a:gd name="connsiteX3" fmla="*/ 2046514 w 2046514"/>
              <a:gd name="connsiteY3" fmla="*/ 338190 h 2427514"/>
              <a:gd name="connsiteX4" fmla="*/ 2046514 w 2046514"/>
              <a:gd name="connsiteY4" fmla="*/ 2089324 h 2427514"/>
              <a:gd name="connsiteX5" fmla="*/ 1708324 w 2046514"/>
              <a:gd name="connsiteY5" fmla="*/ 2427514 h 2427514"/>
              <a:gd name="connsiteX6" fmla="*/ 355607 w 2046514"/>
              <a:gd name="connsiteY6" fmla="*/ 2427514 h 2427514"/>
              <a:gd name="connsiteX7" fmla="*/ 17417 w 2046514"/>
              <a:gd name="connsiteY7" fmla="*/ 2089324 h 2427514"/>
              <a:gd name="connsiteX8" fmla="*/ 0 w 2046514"/>
              <a:gd name="connsiteY8" fmla="*/ 1236617 h 2427514"/>
              <a:gd name="connsiteX9" fmla="*/ 8708 w 2046514"/>
              <a:gd name="connsiteY9" fmla="*/ 644434 h 2427514"/>
              <a:gd name="connsiteX10" fmla="*/ 17417 w 2046514"/>
              <a:gd name="connsiteY10" fmla="*/ 338190 h 2427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6514" h="2427514">
                <a:moveTo>
                  <a:pt x="17417" y="338190"/>
                </a:moveTo>
                <a:cubicBezTo>
                  <a:pt x="17417" y="151413"/>
                  <a:pt x="168830" y="0"/>
                  <a:pt x="355607" y="0"/>
                </a:cubicBezTo>
                <a:lnTo>
                  <a:pt x="1708324" y="0"/>
                </a:lnTo>
                <a:cubicBezTo>
                  <a:pt x="1895101" y="0"/>
                  <a:pt x="2046514" y="151413"/>
                  <a:pt x="2046514" y="338190"/>
                </a:cubicBezTo>
                <a:lnTo>
                  <a:pt x="2046514" y="2089324"/>
                </a:lnTo>
                <a:cubicBezTo>
                  <a:pt x="2046514" y="2276101"/>
                  <a:pt x="1895101" y="2427514"/>
                  <a:pt x="1708324" y="2427514"/>
                </a:cubicBezTo>
                <a:lnTo>
                  <a:pt x="355607" y="2427514"/>
                </a:lnTo>
                <a:cubicBezTo>
                  <a:pt x="168830" y="2427514"/>
                  <a:pt x="17417" y="2276101"/>
                  <a:pt x="17417" y="2089324"/>
                </a:cubicBezTo>
                <a:lnTo>
                  <a:pt x="0" y="1236617"/>
                </a:lnTo>
                <a:lnTo>
                  <a:pt x="8708" y="644434"/>
                </a:lnTo>
                <a:lnTo>
                  <a:pt x="17417" y="338190"/>
                </a:ln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Other Endpoints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B5E911-9768-4F92-50D9-22024A33830C}"/>
              </a:ext>
            </a:extLst>
          </p:cNvPr>
          <p:cNvSpPr/>
          <p:nvPr/>
        </p:nvSpPr>
        <p:spPr>
          <a:xfrm>
            <a:off x="9056914" y="3718560"/>
            <a:ext cx="2037806" cy="1201783"/>
          </a:xfrm>
          <a:custGeom>
            <a:avLst/>
            <a:gdLst>
              <a:gd name="connsiteX0" fmla="*/ 0 w 2029097"/>
              <a:gd name="connsiteY0" fmla="*/ 200301 h 1201783"/>
              <a:gd name="connsiteX1" fmla="*/ 200301 w 2029097"/>
              <a:gd name="connsiteY1" fmla="*/ 0 h 1201783"/>
              <a:gd name="connsiteX2" fmla="*/ 1828796 w 2029097"/>
              <a:gd name="connsiteY2" fmla="*/ 0 h 1201783"/>
              <a:gd name="connsiteX3" fmla="*/ 2029097 w 2029097"/>
              <a:gd name="connsiteY3" fmla="*/ 200301 h 1201783"/>
              <a:gd name="connsiteX4" fmla="*/ 2029097 w 2029097"/>
              <a:gd name="connsiteY4" fmla="*/ 1001482 h 1201783"/>
              <a:gd name="connsiteX5" fmla="*/ 1828796 w 2029097"/>
              <a:gd name="connsiteY5" fmla="*/ 1201783 h 1201783"/>
              <a:gd name="connsiteX6" fmla="*/ 200301 w 2029097"/>
              <a:gd name="connsiteY6" fmla="*/ 1201783 h 1201783"/>
              <a:gd name="connsiteX7" fmla="*/ 0 w 2029097"/>
              <a:gd name="connsiteY7" fmla="*/ 1001482 h 1201783"/>
              <a:gd name="connsiteX8" fmla="*/ 0 w 2029097"/>
              <a:gd name="connsiteY8" fmla="*/ 200301 h 1201783"/>
              <a:gd name="connsiteX0" fmla="*/ 8709 w 2037806"/>
              <a:gd name="connsiteY0" fmla="*/ 200301 h 1201783"/>
              <a:gd name="connsiteX1" fmla="*/ 209010 w 2037806"/>
              <a:gd name="connsiteY1" fmla="*/ 0 h 1201783"/>
              <a:gd name="connsiteX2" fmla="*/ 1837505 w 2037806"/>
              <a:gd name="connsiteY2" fmla="*/ 0 h 1201783"/>
              <a:gd name="connsiteX3" fmla="*/ 2037806 w 2037806"/>
              <a:gd name="connsiteY3" fmla="*/ 200301 h 1201783"/>
              <a:gd name="connsiteX4" fmla="*/ 2037806 w 2037806"/>
              <a:gd name="connsiteY4" fmla="*/ 1001482 h 1201783"/>
              <a:gd name="connsiteX5" fmla="*/ 1837505 w 2037806"/>
              <a:gd name="connsiteY5" fmla="*/ 1201783 h 1201783"/>
              <a:gd name="connsiteX6" fmla="*/ 209010 w 2037806"/>
              <a:gd name="connsiteY6" fmla="*/ 1201783 h 1201783"/>
              <a:gd name="connsiteX7" fmla="*/ 8709 w 2037806"/>
              <a:gd name="connsiteY7" fmla="*/ 1001482 h 1201783"/>
              <a:gd name="connsiteX8" fmla="*/ 0 w 2037806"/>
              <a:gd name="connsiteY8" fmla="*/ 452846 h 1201783"/>
              <a:gd name="connsiteX9" fmla="*/ 8709 w 2037806"/>
              <a:gd name="connsiteY9" fmla="*/ 200301 h 120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37806" h="1201783">
                <a:moveTo>
                  <a:pt x="8709" y="200301"/>
                </a:moveTo>
                <a:cubicBezTo>
                  <a:pt x="8709" y="89678"/>
                  <a:pt x="98387" y="0"/>
                  <a:pt x="209010" y="0"/>
                </a:cubicBezTo>
                <a:lnTo>
                  <a:pt x="1837505" y="0"/>
                </a:lnTo>
                <a:cubicBezTo>
                  <a:pt x="1948128" y="0"/>
                  <a:pt x="2037806" y="89678"/>
                  <a:pt x="2037806" y="200301"/>
                </a:cubicBezTo>
                <a:lnTo>
                  <a:pt x="2037806" y="1001482"/>
                </a:lnTo>
                <a:cubicBezTo>
                  <a:pt x="2037806" y="1112105"/>
                  <a:pt x="1948128" y="1201783"/>
                  <a:pt x="1837505" y="1201783"/>
                </a:cubicBezTo>
                <a:lnTo>
                  <a:pt x="209010" y="1201783"/>
                </a:lnTo>
                <a:cubicBezTo>
                  <a:pt x="98387" y="1201783"/>
                  <a:pt x="8709" y="1112105"/>
                  <a:pt x="8709" y="1001482"/>
                </a:cubicBezTo>
                <a:lnTo>
                  <a:pt x="0" y="452846"/>
                </a:lnTo>
                <a:lnTo>
                  <a:pt x="8709" y="20030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Completion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69A3129-3B4E-873E-B21E-73460B067CB2}"/>
              </a:ext>
            </a:extLst>
          </p:cNvPr>
          <p:cNvSpPr/>
          <p:nvPr/>
        </p:nvSpPr>
        <p:spPr>
          <a:xfrm>
            <a:off x="9065623" y="5209903"/>
            <a:ext cx="2029097" cy="1201783"/>
          </a:xfrm>
          <a:custGeom>
            <a:avLst/>
            <a:gdLst>
              <a:gd name="connsiteX0" fmla="*/ 0 w 2029097"/>
              <a:gd name="connsiteY0" fmla="*/ 200301 h 1201783"/>
              <a:gd name="connsiteX1" fmla="*/ 200301 w 2029097"/>
              <a:gd name="connsiteY1" fmla="*/ 0 h 1201783"/>
              <a:gd name="connsiteX2" fmla="*/ 1828796 w 2029097"/>
              <a:gd name="connsiteY2" fmla="*/ 0 h 1201783"/>
              <a:gd name="connsiteX3" fmla="*/ 2029097 w 2029097"/>
              <a:gd name="connsiteY3" fmla="*/ 200301 h 1201783"/>
              <a:gd name="connsiteX4" fmla="*/ 2029097 w 2029097"/>
              <a:gd name="connsiteY4" fmla="*/ 1001482 h 1201783"/>
              <a:gd name="connsiteX5" fmla="*/ 1828796 w 2029097"/>
              <a:gd name="connsiteY5" fmla="*/ 1201783 h 1201783"/>
              <a:gd name="connsiteX6" fmla="*/ 200301 w 2029097"/>
              <a:gd name="connsiteY6" fmla="*/ 1201783 h 1201783"/>
              <a:gd name="connsiteX7" fmla="*/ 0 w 2029097"/>
              <a:gd name="connsiteY7" fmla="*/ 1001482 h 1201783"/>
              <a:gd name="connsiteX8" fmla="*/ 0 w 2029097"/>
              <a:gd name="connsiteY8" fmla="*/ 200301 h 1201783"/>
              <a:gd name="connsiteX0" fmla="*/ 0 w 2029097"/>
              <a:gd name="connsiteY0" fmla="*/ 200301 h 1201783"/>
              <a:gd name="connsiteX1" fmla="*/ 200301 w 2029097"/>
              <a:gd name="connsiteY1" fmla="*/ 0 h 1201783"/>
              <a:gd name="connsiteX2" fmla="*/ 1828796 w 2029097"/>
              <a:gd name="connsiteY2" fmla="*/ 0 h 1201783"/>
              <a:gd name="connsiteX3" fmla="*/ 2029097 w 2029097"/>
              <a:gd name="connsiteY3" fmla="*/ 200301 h 1201783"/>
              <a:gd name="connsiteX4" fmla="*/ 2029097 w 2029097"/>
              <a:gd name="connsiteY4" fmla="*/ 1001482 h 1201783"/>
              <a:gd name="connsiteX5" fmla="*/ 1828796 w 2029097"/>
              <a:gd name="connsiteY5" fmla="*/ 1201783 h 1201783"/>
              <a:gd name="connsiteX6" fmla="*/ 200301 w 2029097"/>
              <a:gd name="connsiteY6" fmla="*/ 1201783 h 1201783"/>
              <a:gd name="connsiteX7" fmla="*/ 0 w 2029097"/>
              <a:gd name="connsiteY7" fmla="*/ 1001482 h 1201783"/>
              <a:gd name="connsiteX8" fmla="*/ 0 w 2029097"/>
              <a:gd name="connsiteY8" fmla="*/ 598714 h 1201783"/>
              <a:gd name="connsiteX9" fmla="*/ 0 w 2029097"/>
              <a:gd name="connsiteY9" fmla="*/ 200301 h 120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29097" h="1201783">
                <a:moveTo>
                  <a:pt x="0" y="200301"/>
                </a:moveTo>
                <a:cubicBezTo>
                  <a:pt x="0" y="89678"/>
                  <a:pt x="89678" y="0"/>
                  <a:pt x="200301" y="0"/>
                </a:cubicBezTo>
                <a:lnTo>
                  <a:pt x="1828796" y="0"/>
                </a:lnTo>
                <a:cubicBezTo>
                  <a:pt x="1939419" y="0"/>
                  <a:pt x="2029097" y="89678"/>
                  <a:pt x="2029097" y="200301"/>
                </a:cubicBezTo>
                <a:lnTo>
                  <a:pt x="2029097" y="1001482"/>
                </a:lnTo>
                <a:cubicBezTo>
                  <a:pt x="2029097" y="1112105"/>
                  <a:pt x="1939419" y="1201783"/>
                  <a:pt x="1828796" y="1201783"/>
                </a:cubicBezTo>
                <a:lnTo>
                  <a:pt x="200301" y="1201783"/>
                </a:lnTo>
                <a:cubicBezTo>
                  <a:pt x="89678" y="1201783"/>
                  <a:pt x="0" y="1112105"/>
                  <a:pt x="0" y="1001482"/>
                </a:cubicBezTo>
                <a:lnTo>
                  <a:pt x="0" y="598714"/>
                </a:lnTo>
                <a:lnTo>
                  <a:pt x="0" y="20030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Chat Completion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2751EB-63F3-A7C5-EC28-B189D27A8FE9}"/>
              </a:ext>
            </a:extLst>
          </p:cNvPr>
          <p:cNvSpPr/>
          <p:nvPr/>
        </p:nvSpPr>
        <p:spPr>
          <a:xfrm>
            <a:off x="2917371" y="3284219"/>
            <a:ext cx="879737" cy="4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Policy</a:t>
            </a:r>
            <a:br>
              <a:rPr lang="en-AU" sz="1000" dirty="0"/>
            </a:br>
            <a:r>
              <a:rPr lang="en-AU" sz="1000" dirty="0"/>
              <a:t>(build </a:t>
            </a:r>
            <a:r>
              <a:rPr lang="en-AU" sz="1000" dirty="0" err="1"/>
              <a:t>uri</a:t>
            </a:r>
            <a:r>
              <a:rPr lang="en-AU" sz="1000" dirty="0"/>
              <a:t>)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D397CB05-6E02-AE4C-70FD-30728794FC06}"/>
              </a:ext>
            </a:extLst>
          </p:cNvPr>
          <p:cNvSpPr/>
          <p:nvPr/>
        </p:nvSpPr>
        <p:spPr>
          <a:xfrm>
            <a:off x="4297680" y="3149236"/>
            <a:ext cx="1062446" cy="7663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Operation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3597CE9-501B-B891-4D9E-F7B78C88C7F6}"/>
              </a:ext>
            </a:extLst>
          </p:cNvPr>
          <p:cNvCxnSpPr>
            <a:cxnSpLocks/>
            <a:stCxn id="14" idx="0"/>
            <a:endCxn id="10" idx="8"/>
          </p:cNvCxnSpPr>
          <p:nvPr/>
        </p:nvCxnSpPr>
        <p:spPr>
          <a:xfrm rot="5400000" flipH="1" flipV="1">
            <a:off x="6482988" y="584019"/>
            <a:ext cx="911133" cy="4219303"/>
          </a:xfrm>
          <a:prstGeom prst="bentConnector4">
            <a:avLst>
              <a:gd name="adj1" fmla="val 100239"/>
              <a:gd name="adj2" fmla="val 7693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71472E-53B0-5368-8685-532FE831FDD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3797108" y="3532413"/>
            <a:ext cx="50057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6FB9E9A-8936-BE84-F5E5-FBDBE058B7C5}"/>
              </a:ext>
            </a:extLst>
          </p:cNvPr>
          <p:cNvSpPr/>
          <p:nvPr/>
        </p:nvSpPr>
        <p:spPr>
          <a:xfrm>
            <a:off x="5904411" y="3075214"/>
            <a:ext cx="2085704" cy="351717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err="1"/>
              <a:t>script.csx</a:t>
            </a:r>
            <a:endParaRPr lang="en-AU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6113FF-96CD-7238-A64E-A94B1A531B63}"/>
              </a:ext>
            </a:extLst>
          </p:cNvPr>
          <p:cNvSpPr/>
          <p:nvPr/>
        </p:nvSpPr>
        <p:spPr>
          <a:xfrm>
            <a:off x="6096000" y="3718561"/>
            <a:ext cx="1706880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Build Body from History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F5D1CF-34EC-FDB3-0986-00894108445B}"/>
              </a:ext>
            </a:extLst>
          </p:cNvPr>
          <p:cNvCxnSpPr>
            <a:cxnSpLocks/>
            <a:stCxn id="14" idx="3"/>
            <a:endCxn id="30" idx="0"/>
          </p:cNvCxnSpPr>
          <p:nvPr/>
        </p:nvCxnSpPr>
        <p:spPr>
          <a:xfrm>
            <a:off x="5360126" y="3532413"/>
            <a:ext cx="1589314" cy="1861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1">
            <a:extLst>
              <a:ext uri="{FF2B5EF4-FFF2-40B4-BE49-F238E27FC236}">
                <a16:creationId xmlns:a16="http://schemas.microsoft.com/office/drawing/2014/main" id="{DE701309-0037-D51B-0C4C-31536CC71BD6}"/>
              </a:ext>
            </a:extLst>
          </p:cNvPr>
          <p:cNvCxnSpPr>
            <a:cxnSpLocks/>
            <a:stCxn id="30" idx="3"/>
            <a:endCxn id="11" idx="8"/>
          </p:cNvCxnSpPr>
          <p:nvPr/>
        </p:nvCxnSpPr>
        <p:spPr>
          <a:xfrm>
            <a:off x="7802880" y="4005944"/>
            <a:ext cx="1254034" cy="165462"/>
          </a:xfrm>
          <a:prstGeom prst="bentConnector5">
            <a:avLst>
              <a:gd name="adj1" fmla="val 50000"/>
              <a:gd name="adj2" fmla="val -1316"/>
              <a:gd name="adj3" fmla="val 7517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FC0C5DA8-1882-381F-2B3A-9194EBF5D234}"/>
              </a:ext>
            </a:extLst>
          </p:cNvPr>
          <p:cNvSpPr/>
          <p:nvPr/>
        </p:nvSpPr>
        <p:spPr>
          <a:xfrm>
            <a:off x="6093823" y="4347754"/>
            <a:ext cx="1706880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Build response and update History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688E33D-1755-AAD7-40E0-0CEDBF8D1851}"/>
              </a:ext>
            </a:extLst>
          </p:cNvPr>
          <p:cNvSpPr/>
          <p:nvPr/>
        </p:nvSpPr>
        <p:spPr>
          <a:xfrm>
            <a:off x="6098177" y="5213715"/>
            <a:ext cx="1706880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Build Body from Messages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627CF90-01C2-10B9-FA84-A937879878CE}"/>
              </a:ext>
            </a:extLst>
          </p:cNvPr>
          <p:cNvSpPr/>
          <p:nvPr/>
        </p:nvSpPr>
        <p:spPr>
          <a:xfrm>
            <a:off x="6096000" y="5842908"/>
            <a:ext cx="1706880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Build response and update Messages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2D40323-6B53-C079-341A-751B26A1A142}"/>
              </a:ext>
            </a:extLst>
          </p:cNvPr>
          <p:cNvCxnSpPr>
            <a:stCxn id="14" idx="2"/>
            <a:endCxn id="45" idx="1"/>
          </p:cNvCxnSpPr>
          <p:nvPr/>
        </p:nvCxnSpPr>
        <p:spPr>
          <a:xfrm rot="16200000" flipH="1">
            <a:off x="4670786" y="4073707"/>
            <a:ext cx="1585508" cy="126927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97BCE4A-F75C-FE4E-3E5B-4F3FA51998CF}"/>
              </a:ext>
            </a:extLst>
          </p:cNvPr>
          <p:cNvCxnSpPr>
            <a:cxnSpLocks/>
            <a:stCxn id="45" idx="3"/>
            <a:endCxn id="12" idx="0"/>
          </p:cNvCxnSpPr>
          <p:nvPr/>
        </p:nvCxnSpPr>
        <p:spPr>
          <a:xfrm flipV="1">
            <a:off x="7805057" y="5410204"/>
            <a:ext cx="1260566" cy="90894"/>
          </a:xfrm>
          <a:prstGeom prst="bentConnector5">
            <a:avLst>
              <a:gd name="adj1" fmla="val 45164"/>
              <a:gd name="adj2" fmla="val 102398"/>
              <a:gd name="adj3" fmla="val 6079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C3037D1-5938-4332-65DF-C97785325B7F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1798321" y="3532414"/>
            <a:ext cx="11190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8A5E0CA-17FE-7ED6-B1E3-3B09DAC83F9E}"/>
              </a:ext>
            </a:extLst>
          </p:cNvPr>
          <p:cNvSpPr/>
          <p:nvPr/>
        </p:nvSpPr>
        <p:spPr>
          <a:xfrm>
            <a:off x="3396342" y="4680585"/>
            <a:ext cx="1243149" cy="775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Response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5C87006-7E8D-9913-E43C-B1F3A714F6BB}"/>
              </a:ext>
            </a:extLst>
          </p:cNvPr>
          <p:cNvCxnSpPr>
            <a:cxnSpLocks/>
            <a:stCxn id="44" idx="1"/>
            <a:endCxn id="63" idx="3"/>
          </p:cNvCxnSpPr>
          <p:nvPr/>
        </p:nvCxnSpPr>
        <p:spPr>
          <a:xfrm rot="10800000" flipV="1">
            <a:off x="4639491" y="4635136"/>
            <a:ext cx="1454332" cy="4329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BA7AADF0-1E2E-D406-31A3-FECF4C19362B}"/>
              </a:ext>
            </a:extLst>
          </p:cNvPr>
          <p:cNvCxnSpPr>
            <a:cxnSpLocks/>
            <a:stCxn id="46" idx="1"/>
            <a:endCxn id="63" idx="2"/>
          </p:cNvCxnSpPr>
          <p:nvPr/>
        </p:nvCxnSpPr>
        <p:spPr>
          <a:xfrm rot="10800000">
            <a:off x="4017918" y="5455651"/>
            <a:ext cx="2078083" cy="6746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72F8F5B-A51D-BA39-F7C9-3362FA2340D1}"/>
              </a:ext>
            </a:extLst>
          </p:cNvPr>
          <p:cNvCxnSpPr>
            <a:stCxn id="63" idx="1"/>
            <a:endCxn id="5" idx="2"/>
          </p:cNvCxnSpPr>
          <p:nvPr/>
        </p:nvCxnSpPr>
        <p:spPr>
          <a:xfrm rot="10800000">
            <a:off x="1341122" y="3989614"/>
            <a:ext cx="2055221" cy="107850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9" name="Graphic 98" descr="Badge 7 with solid fill">
            <a:extLst>
              <a:ext uri="{FF2B5EF4-FFF2-40B4-BE49-F238E27FC236}">
                <a16:creationId xmlns:a16="http://schemas.microsoft.com/office/drawing/2014/main" id="{E289D9B2-60C8-F5F5-B5E1-1AB25743C6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80289" y="4688547"/>
            <a:ext cx="360000" cy="360000"/>
          </a:xfrm>
          <a:prstGeom prst="rect">
            <a:avLst/>
          </a:prstGeom>
        </p:spPr>
      </p:pic>
      <p:pic>
        <p:nvPicPr>
          <p:cNvPr id="101" name="Graphic 100" descr="Badge 6 with solid fill">
            <a:extLst>
              <a:ext uri="{FF2B5EF4-FFF2-40B4-BE49-F238E27FC236}">
                <a16:creationId xmlns:a16="http://schemas.microsoft.com/office/drawing/2014/main" id="{163183E4-5758-EA22-9A6A-DA4BDEA719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67263" y="2266148"/>
            <a:ext cx="360000" cy="360000"/>
          </a:xfrm>
          <a:prstGeom prst="rect">
            <a:avLst/>
          </a:prstGeom>
        </p:spPr>
      </p:pic>
      <p:pic>
        <p:nvPicPr>
          <p:cNvPr id="103" name="Graphic 102" descr="Badge 5 with solid fill">
            <a:extLst>
              <a:ext uri="{FF2B5EF4-FFF2-40B4-BE49-F238E27FC236}">
                <a16:creationId xmlns:a16="http://schemas.microsoft.com/office/drawing/2014/main" id="{1BFB9FE9-F9AC-301B-0D9E-A58A56CF35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37090" y="5853905"/>
            <a:ext cx="360000" cy="360000"/>
          </a:xfrm>
          <a:prstGeom prst="rect">
            <a:avLst/>
          </a:prstGeom>
        </p:spPr>
      </p:pic>
      <p:pic>
        <p:nvPicPr>
          <p:cNvPr id="105" name="Graphic 104" descr="Badge 4 with solid fill">
            <a:extLst>
              <a:ext uri="{FF2B5EF4-FFF2-40B4-BE49-F238E27FC236}">
                <a16:creationId xmlns:a16="http://schemas.microsoft.com/office/drawing/2014/main" id="{D2B622DA-1B2F-D332-DA79-644F6300C4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40818" y="3655039"/>
            <a:ext cx="360000" cy="360000"/>
          </a:xfrm>
          <a:prstGeom prst="rect">
            <a:avLst/>
          </a:prstGeom>
        </p:spPr>
      </p:pic>
      <p:pic>
        <p:nvPicPr>
          <p:cNvPr id="107" name="Graphic 106" descr="Badge 3 with solid fill">
            <a:extLst>
              <a:ext uri="{FF2B5EF4-FFF2-40B4-BE49-F238E27FC236}">
                <a16:creationId xmlns:a16="http://schemas.microsoft.com/office/drawing/2014/main" id="{6DA7C364-04AB-82BA-F851-4EC76CBEDD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58800" y="3522933"/>
            <a:ext cx="360000" cy="360000"/>
          </a:xfrm>
          <a:prstGeom prst="rect">
            <a:avLst/>
          </a:prstGeom>
        </p:spPr>
      </p:pic>
      <p:pic>
        <p:nvPicPr>
          <p:cNvPr id="109" name="Graphic 108" descr="Badge with solid fill">
            <a:extLst>
              <a:ext uri="{FF2B5EF4-FFF2-40B4-BE49-F238E27FC236}">
                <a16:creationId xmlns:a16="http://schemas.microsoft.com/office/drawing/2014/main" id="{856A9076-E4CD-35D3-84D5-520EA99277F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468903" y="2723012"/>
            <a:ext cx="360000" cy="360000"/>
          </a:xfrm>
          <a:prstGeom prst="rect">
            <a:avLst/>
          </a:prstGeom>
        </p:spPr>
      </p:pic>
      <p:pic>
        <p:nvPicPr>
          <p:cNvPr id="111" name="Graphic 110" descr="Badge 1 with solid fill">
            <a:extLst>
              <a:ext uri="{FF2B5EF4-FFF2-40B4-BE49-F238E27FC236}">
                <a16:creationId xmlns:a16="http://schemas.microsoft.com/office/drawing/2014/main" id="{8F011E02-4F6A-4E62-A94C-8FDB3F3B90F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127977" y="3112842"/>
            <a:ext cx="360000" cy="360000"/>
          </a:xfrm>
          <a:prstGeom prst="rect">
            <a:avLst/>
          </a:prstGeom>
        </p:spPr>
      </p:pic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C2947B9C-25D1-E374-0F4E-98798169032E}"/>
              </a:ext>
            </a:extLst>
          </p:cNvPr>
          <p:cNvCxnSpPr>
            <a:cxnSpLocks/>
            <a:stCxn id="11" idx="7"/>
            <a:endCxn id="44" idx="3"/>
          </p:cNvCxnSpPr>
          <p:nvPr/>
        </p:nvCxnSpPr>
        <p:spPr>
          <a:xfrm flipH="1" flipV="1">
            <a:off x="7800703" y="4635137"/>
            <a:ext cx="1264920" cy="84905"/>
          </a:xfrm>
          <a:prstGeom prst="bentConnector5">
            <a:avLst>
              <a:gd name="adj1" fmla="val 41136"/>
              <a:gd name="adj2" fmla="val -2561"/>
              <a:gd name="adj3" fmla="val 6342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E76B0B9D-13E6-F2D0-34B1-5DFFE37DA376}"/>
              </a:ext>
            </a:extLst>
          </p:cNvPr>
          <p:cNvCxnSpPr>
            <a:cxnSpLocks/>
            <a:stCxn id="12" idx="7"/>
          </p:cNvCxnSpPr>
          <p:nvPr/>
        </p:nvCxnSpPr>
        <p:spPr>
          <a:xfrm flipH="1">
            <a:off x="7834765" y="6211385"/>
            <a:ext cx="1230858" cy="12700"/>
          </a:xfrm>
          <a:prstGeom prst="bentConnector5">
            <a:avLst>
              <a:gd name="adj1" fmla="val 16804"/>
              <a:gd name="adj2" fmla="val 120024"/>
              <a:gd name="adj3" fmla="val 6698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8" name="Graphic 127" descr="Badge 5 with solid fill">
            <a:extLst>
              <a:ext uri="{FF2B5EF4-FFF2-40B4-BE49-F238E27FC236}">
                <a16:creationId xmlns:a16="http://schemas.microsoft.com/office/drawing/2014/main" id="{962288AA-DA79-8379-E4F8-341982AD40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37090" y="4278789"/>
            <a:ext cx="360000" cy="360000"/>
          </a:xfrm>
          <a:prstGeom prst="rect">
            <a:avLst/>
          </a:prstGeom>
        </p:spPr>
      </p:pic>
      <p:pic>
        <p:nvPicPr>
          <p:cNvPr id="129" name="Graphic 128" descr="Badge 3 with solid fill">
            <a:extLst>
              <a:ext uri="{FF2B5EF4-FFF2-40B4-BE49-F238E27FC236}">
                <a16:creationId xmlns:a16="http://schemas.microsoft.com/office/drawing/2014/main" id="{666BA792-DB2F-830F-0134-34AD6C1321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46638" y="5482907"/>
            <a:ext cx="360000" cy="360000"/>
          </a:xfrm>
          <a:prstGeom prst="rect">
            <a:avLst/>
          </a:prstGeom>
        </p:spPr>
      </p:pic>
      <p:pic>
        <p:nvPicPr>
          <p:cNvPr id="130" name="Graphic 129" descr="Badge 4 with solid fill">
            <a:extLst>
              <a:ext uri="{FF2B5EF4-FFF2-40B4-BE49-F238E27FC236}">
                <a16:creationId xmlns:a16="http://schemas.microsoft.com/office/drawing/2014/main" id="{07D57666-2015-E156-E037-DF409D82D8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52164" y="5051091"/>
            <a:ext cx="360000" cy="360000"/>
          </a:xfrm>
          <a:prstGeom prst="rect">
            <a:avLst/>
          </a:prstGeom>
        </p:spPr>
      </p:pic>
      <p:pic>
        <p:nvPicPr>
          <p:cNvPr id="132" name="Graphic 131" descr="Badge 6 with solid fill">
            <a:extLst>
              <a:ext uri="{FF2B5EF4-FFF2-40B4-BE49-F238E27FC236}">
                <a16:creationId xmlns:a16="http://schemas.microsoft.com/office/drawing/2014/main" id="{C0088FD6-2693-0B41-DB25-FBC8C60860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8212" y="4266109"/>
            <a:ext cx="360000" cy="360000"/>
          </a:xfrm>
          <a:prstGeom prst="rect">
            <a:avLst/>
          </a:prstGeom>
        </p:spPr>
      </p:pic>
      <p:pic>
        <p:nvPicPr>
          <p:cNvPr id="133" name="Graphic 132" descr="Badge 6 with solid fill">
            <a:extLst>
              <a:ext uri="{FF2B5EF4-FFF2-40B4-BE49-F238E27FC236}">
                <a16:creationId xmlns:a16="http://schemas.microsoft.com/office/drawing/2014/main" id="{3EDA6BB2-2BA8-CF22-BD63-EF6EB8D437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38118" y="5767607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91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Coates (CSE AUSTRALIA)</dc:creator>
  <cp:lastModifiedBy>Andrew Coates (CSE AUSTRALIA)</cp:lastModifiedBy>
  <cp:revision>3</cp:revision>
  <dcterms:created xsi:type="dcterms:W3CDTF">2023-04-12T03:50:39Z</dcterms:created>
  <dcterms:modified xsi:type="dcterms:W3CDTF">2023-04-12T04:40:54Z</dcterms:modified>
</cp:coreProperties>
</file>