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1445-5B4C-E14C-EBA7-4C48A7BE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642CF-F474-5D02-70B4-0681CDAEE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2F25-832E-0545-4283-406094DF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7A16-9A36-7B73-ADAB-40EE24AD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F4319-9E58-8E3A-6B49-84502258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0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C903-3DE5-EE3E-C1BA-EBC72742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20A59-2F4C-9D93-A900-7B0D09374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B5CFC-42D5-10CC-DFC7-7D5B6B62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EB87-38CC-6830-F783-FB0DC62B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AD3B-E298-DE50-6B6B-898C4484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7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CB6D7-4669-1C9D-5DAF-6C9BB4570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A1EB-E636-26F5-824F-3EC53FF1A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9BE2-546C-C8A9-1DFF-AC655192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1226-64AA-49D3-17B5-EC37582E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277F-ACB6-53DD-E652-B7D808C0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60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73B6-D2B3-5956-57AC-D82D7B78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6DD46-8228-CA2C-9D67-347F1AB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F8C4-8B4E-8C05-C5EB-D262701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D588-8311-19BD-34CD-EE5887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2144-C56E-8ECE-734A-4B6E9A62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0485-A559-70A7-C01A-421D0B4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A245-2E9B-03EA-02C9-5A9E8137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F038-E26A-DFA3-AA72-6D3CB549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52BB-8592-719B-403B-2EAA555C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2EFF-7375-D6AE-3904-16AEE6C9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6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3FF0-70A6-886D-7682-AC7CDFB5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2D61-A400-CAE4-B83E-6FE111147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1EA66-4F3B-0F9F-B1B8-53349930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8002-C94C-252B-CB33-BB68A041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F399-33AC-B6EE-6740-FE8BE2A6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B82AA-4E2C-73C3-566D-F5B76269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1EA0-E959-4539-D164-85A62C4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FD17-48DC-CCFC-1A9C-F06D48AD8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E1C06-42B7-B827-C07D-D39620B52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81B23-2855-15CB-2562-081B15196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0188C-A179-0F1A-5487-C20EE27F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53D98-F6DB-7FF2-A946-FA468664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93875-9710-13F9-A74A-FD5F20CE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F61D1-B923-ABE0-1742-10F93A4A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63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5641-0457-5986-1AF7-9CA656E7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F221C-E07C-8BBF-8EFA-3DC39ABF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100C5-00AC-B425-5CB1-6C64AE8C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5189-1C3A-BF39-E2EE-882E9337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FCA35-7BE6-FD15-628B-262E27E0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8E04-0428-8484-1017-589C367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CFDDA-000F-5F05-8914-D2AA6A3F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0A6-DD72-783D-6D39-9BE5E6D6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B4D-3212-4F7E-72A5-CC021AFC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B6F7B-7F41-82D1-1927-E77ED2091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9808-8B65-74BA-A243-1DF58057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0582-5A1C-462C-71FF-D6A8E2EC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7422F-DAE4-F434-F097-8885DBBD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8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E519-BD68-C10E-125C-9AA1C9CC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6D8F0-5EFA-8D48-29AA-3B4A4EE05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A5089-CD3F-6BE9-10E7-B3AC2EE95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15574-5A0E-EA64-3C96-C69A4BEA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EF3EC-D41A-10C0-C6E4-D2C51B29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C2E5-6ABE-3CF3-95DB-1763F5D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5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8C417-A6B4-4192-A85B-5D915F0E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7C3D9-A7F9-5D21-6495-6FEEFD8A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26C5-57BD-8EFD-8255-F80B0094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C3A6C-4A87-412F-9469-68313E2F9EE2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A01E-FE7C-306B-5391-B2D9BC1E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4F5A4-CDAC-A131-4C97-917B772A9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E358E-2AC6-4C17-87AF-F55941E6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5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hyperlink" Target="https://learn.microsoft.com/en-us/power-platform/guidance/icons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learn.microsoft.com/en-us/fabric/fundamentals/ic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learn.microsoft.com/en-us/dynamics365/get-started/icons" TargetMode="External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learn.microsoft.com/en-us/azure/architecture/ic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E206E38-0994-E852-EAF9-3AA657C3208B}"/>
              </a:ext>
            </a:extLst>
          </p:cNvPr>
          <p:cNvSpPr/>
          <p:nvPr/>
        </p:nvSpPr>
        <p:spPr>
          <a:xfrm>
            <a:off x="43054" y="85007"/>
            <a:ext cx="1422702" cy="6510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10079F-DED7-0070-EC20-37A95DBAEEB3}"/>
              </a:ext>
            </a:extLst>
          </p:cNvPr>
          <p:cNvSpPr/>
          <p:nvPr/>
        </p:nvSpPr>
        <p:spPr>
          <a:xfrm>
            <a:off x="6611166" y="85007"/>
            <a:ext cx="1958008" cy="6510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59837-0C99-6F2B-6482-2249A2293819}"/>
              </a:ext>
            </a:extLst>
          </p:cNvPr>
          <p:cNvSpPr/>
          <p:nvPr/>
        </p:nvSpPr>
        <p:spPr>
          <a:xfrm>
            <a:off x="1605708" y="85007"/>
            <a:ext cx="1958008" cy="6510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05B088-D86C-A655-92FC-255C5EDA69CB}"/>
              </a:ext>
            </a:extLst>
          </p:cNvPr>
          <p:cNvSpPr/>
          <p:nvPr/>
        </p:nvSpPr>
        <p:spPr>
          <a:xfrm>
            <a:off x="3661044" y="85006"/>
            <a:ext cx="2832447" cy="3731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7A222-5BF0-853A-312A-397DEAE952BF}"/>
              </a:ext>
            </a:extLst>
          </p:cNvPr>
          <p:cNvSpPr/>
          <p:nvPr/>
        </p:nvSpPr>
        <p:spPr>
          <a:xfrm>
            <a:off x="3653168" y="3916017"/>
            <a:ext cx="2834409" cy="2679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D5794-F551-A297-7026-63077E8F9DF8}"/>
              </a:ext>
            </a:extLst>
          </p:cNvPr>
          <p:cNvSpPr txBox="1"/>
          <p:nvPr/>
        </p:nvSpPr>
        <p:spPr>
          <a:xfrm>
            <a:off x="4107980" y="157267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FB1E1-0C42-CCF0-D14B-9C4A1FAAC17C}"/>
              </a:ext>
            </a:extLst>
          </p:cNvPr>
          <p:cNvSpPr txBox="1"/>
          <p:nvPr/>
        </p:nvSpPr>
        <p:spPr>
          <a:xfrm>
            <a:off x="3587976" y="4029724"/>
            <a:ext cx="290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5A54D-190C-98BE-EEBD-46374FAAB24D}"/>
              </a:ext>
            </a:extLst>
          </p:cNvPr>
          <p:cNvSpPr txBox="1"/>
          <p:nvPr/>
        </p:nvSpPr>
        <p:spPr>
          <a:xfrm>
            <a:off x="1537804" y="75068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 Interface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E423B9-BF09-2287-AF9D-52D936CB1A42}"/>
              </a:ext>
            </a:extLst>
          </p:cNvPr>
          <p:cNvSpPr txBox="1"/>
          <p:nvPr/>
        </p:nvSpPr>
        <p:spPr>
          <a:xfrm>
            <a:off x="6632126" y="134181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Reporting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C91B34-DF38-9A66-440F-421EDC974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1018" y="98427"/>
            <a:ext cx="540000" cy="540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84F99A9-214B-8FBC-CE30-85EC0868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1664" y="1517811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A06A297-9426-CDDD-093E-0DDE89E51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4443" y="1520970"/>
            <a:ext cx="540000" cy="5400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2568F1EF-64DD-8876-DB6F-13046D00E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2808" y="98427"/>
            <a:ext cx="540000" cy="540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99C283-665F-EE33-3AD8-BE2FBD673921}"/>
              </a:ext>
            </a:extLst>
          </p:cNvPr>
          <p:cNvSpPr txBox="1"/>
          <p:nvPr/>
        </p:nvSpPr>
        <p:spPr>
          <a:xfrm>
            <a:off x="-24850" y="75068"/>
            <a:ext cx="149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Users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F401CB4-63D6-7AF2-0845-DE8B6CDC26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11664" y="2981413"/>
            <a:ext cx="540000" cy="540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F27C49D-B26D-BF38-B366-E609B8FD41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11664" y="2249612"/>
            <a:ext cx="540000" cy="540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E6CA076-4536-4536-381D-97FAF7F1E5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518334" y="808119"/>
            <a:ext cx="540000" cy="54000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9FEF242F-68A5-D23E-8120-AAB5006D85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62808" y="2249612"/>
            <a:ext cx="540000" cy="5400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A3E3BA2D-FBCF-81DD-3C7B-68F84FA3D3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62808" y="808119"/>
            <a:ext cx="540000" cy="540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7956D3A-8E38-F88A-F36B-63B2C77BE25B}"/>
              </a:ext>
            </a:extLst>
          </p:cNvPr>
          <p:cNvSpPr txBox="1"/>
          <p:nvPr/>
        </p:nvSpPr>
        <p:spPr>
          <a:xfrm>
            <a:off x="9692803" y="3691105"/>
            <a:ext cx="36377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Download additional icons: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hlinkClick r:id="rId20"/>
              </a:rPr>
              <a:t>Microsoft Fabric icons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hlinkClick r:id="rId21"/>
              </a:rPr>
              <a:t>Microsoft Power Platform icons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hlinkClick r:id="rId22"/>
              </a:rPr>
              <a:t>Azure icons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hlinkClick r:id="rId23"/>
              </a:rPr>
              <a:t>Microsoft Dynamics 365 icons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6046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Pichler</dc:creator>
  <cp:lastModifiedBy>Manuela Pichler</cp:lastModifiedBy>
  <cp:revision>1</cp:revision>
  <dcterms:created xsi:type="dcterms:W3CDTF">2025-04-24T14:31:16Z</dcterms:created>
  <dcterms:modified xsi:type="dcterms:W3CDTF">2025-04-24T14:37:06Z</dcterms:modified>
</cp:coreProperties>
</file>