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D37DF-C21F-440F-9FDF-A7F7B9526B38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3E10F-96E4-4014-B3F5-5FF90199C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4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3E10F-96E4-4014-B3F5-5FF90199C0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7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549D-46B3-482F-8ACE-DC890C12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FBEDC-5D55-4362-8D20-B2EEF3A63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8AF6-586A-4880-B272-04BB7CD0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3069-2BD3-4CA8-8F5E-22DC6341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FD76-50D7-4D30-9CD9-29EAFA1C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ECA0-57A8-4929-9AFA-5B005C60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582B2-46A8-433D-A995-36A502DB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4F08-D0D5-4996-906E-3A6030B4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BEB3-E4A0-4EDC-98AE-1FA5EC6B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0CDCB-E58A-4443-B84A-B86ACDDD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5CCAD-3813-4C74-8EBE-7F29962B1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688E1-A01C-4B89-8DFF-A7975E85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A03DF-BF9C-4969-936E-EB75ECF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07A2-933F-4202-8950-DEE808C5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2EE1-285A-49BF-BD57-59AFBA42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246C-AD0E-4E04-BF2B-69370F0C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0F1A-F43E-4D78-A9FF-BC8D8D87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A790-366F-4D2F-B45A-F039BBFF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7219-59E0-4D12-9919-64932953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84FC-988B-4E60-A318-E505C15F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C7C-94A6-4E15-A320-2BA9AE20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0E06-094E-47E5-BAA9-4EF0D857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DED00-4951-4B62-8275-88B8927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9B6A-4FF3-4F49-9BB1-02A48F0F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B8693-8335-4930-A729-4B5BE973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2B1-88B1-41CA-8AC5-525BD2D3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5FD3-B4A3-4DCB-889D-BEE91E3A5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7DF7-E593-4B9A-98AA-09860E774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937EB-3B21-4D26-9E00-BF833FEB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37599-D315-4B0C-957C-91D75E21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0C97-AF2F-48A1-9BC5-62332FC3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2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DDE6-FCDD-4A9E-887D-89DAA60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9D9C0-BF1F-4B73-9B12-20BFC6B1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B3DBF-998D-4824-A10D-254C792E6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43DF7-4F64-4C33-9BBB-0029FC301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60477-1099-47F6-BB19-0B770B03F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1B9AF-5B45-40D1-B833-35692E13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9A3C4-A09C-40AF-B4B3-0A9FA161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9AE34-2E59-43F9-B1FB-9377F915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1553-E8C3-4C7B-A221-F4A49B1B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7AEA1-1CFB-4204-BDC9-FD9E347B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56B05-EFAE-43E4-80E3-547FAC64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194E3-8A3C-4E7A-8F64-0D0C34CE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E9C46-BA85-49E1-B222-6D46E413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C189-4BC9-40CE-A0C6-EFEF7355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7DA4C-4F0B-4982-B854-3F028461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5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BA82-8884-42E6-B43E-F8E69785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F4A6-89DE-4283-B2BB-874D315C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C2088-26C7-4F71-9061-B9FBE5C11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E135-2116-4476-A887-493B2B41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5418-46D3-420E-9D64-4EAA5372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FAB5E-EDAB-45BE-9FC0-430355B1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7078-A10F-4F68-8DD2-0814CE11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8E4D6-9255-40D6-B9B1-12C3EEFA8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FEC96-B78E-4F52-A617-92DF6B9C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23D3D-5817-4C04-8AC8-0B3388A6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E916-A107-4756-8EE9-7B50CF95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43DF-8A79-42BA-B4E8-E59652E8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BD184-AC4A-46DB-A9DC-DE05596DB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75B5E-8BB0-4EC2-8993-D75BC721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0481-2F66-44C5-BA46-06FF7681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EDD5-AD6B-4067-A4B3-04EE4181CCCD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21EA-1B68-4806-9DE4-623DF2B80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8A56-0807-4DA7-9E26-F05365877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1266-A70A-4063-83ED-CDDB372E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DD42D90-DDD1-4D77-9F86-2C64CF2C6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47" y="1212659"/>
            <a:ext cx="9395479" cy="478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A1C05-FCA7-4A76-9667-571BEDE05640}"/>
              </a:ext>
            </a:extLst>
          </p:cNvPr>
          <p:cNvSpPr txBox="1"/>
          <p:nvPr/>
        </p:nvSpPr>
        <p:spPr>
          <a:xfrm>
            <a:off x="4604550" y="443883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data error rates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719B00-EF1E-4D51-BA27-43C52B31B353}"/>
              </a:ext>
            </a:extLst>
          </p:cNvPr>
          <p:cNvCxnSpPr>
            <a:cxnSpLocks/>
          </p:cNvCxnSpPr>
          <p:nvPr/>
        </p:nvCxnSpPr>
        <p:spPr>
          <a:xfrm>
            <a:off x="3160450" y="4643946"/>
            <a:ext cx="701336" cy="34715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DA2EE9-BF66-487D-8EE8-42737DAA5167}"/>
              </a:ext>
            </a:extLst>
          </p:cNvPr>
          <p:cNvCxnSpPr>
            <a:cxnSpLocks/>
          </p:cNvCxnSpPr>
          <p:nvPr/>
        </p:nvCxnSpPr>
        <p:spPr>
          <a:xfrm>
            <a:off x="3160450" y="4643946"/>
            <a:ext cx="701336" cy="50609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D3374-2F86-4542-8246-849CB73987E8}"/>
              </a:ext>
            </a:extLst>
          </p:cNvPr>
          <p:cNvCxnSpPr>
            <a:cxnSpLocks/>
          </p:cNvCxnSpPr>
          <p:nvPr/>
        </p:nvCxnSpPr>
        <p:spPr>
          <a:xfrm flipH="1">
            <a:off x="1273974" y="4883643"/>
            <a:ext cx="2374748" cy="266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63BF51-4F48-4B6A-872E-F885235E5163}"/>
              </a:ext>
            </a:extLst>
          </p:cNvPr>
          <p:cNvCxnSpPr>
            <a:cxnSpLocks/>
          </p:cNvCxnSpPr>
          <p:nvPr/>
        </p:nvCxnSpPr>
        <p:spPr>
          <a:xfrm flipH="1">
            <a:off x="2982897" y="5087931"/>
            <a:ext cx="736847" cy="101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192578-EF3A-475C-8A27-577F6FAB9D14}"/>
              </a:ext>
            </a:extLst>
          </p:cNvPr>
          <p:cNvSpPr txBox="1"/>
          <p:nvPr/>
        </p:nvSpPr>
        <p:spPr>
          <a:xfrm>
            <a:off x="53294" y="5150041"/>
            <a:ext cx="18642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Randomly insert or delete symbols in the traces to accommodate a drift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4C0BD3-ADBB-46B2-9968-6C59D3186220}"/>
              </a:ext>
            </a:extLst>
          </p:cNvPr>
          <p:cNvSpPr txBox="1"/>
          <p:nvPr/>
        </p:nvSpPr>
        <p:spPr>
          <a:xfrm>
            <a:off x="2234959" y="6087130"/>
            <a:ext cx="282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Only consider data points where traces have a max drift of 4</a:t>
            </a:r>
          </a:p>
        </p:txBody>
      </p:sp>
    </p:spTree>
    <p:extLst>
      <p:ext uri="{BB962C8B-B14F-4D97-AF65-F5344CB8AC3E}">
        <p14:creationId xmlns:p14="http://schemas.microsoft.com/office/powerpoint/2010/main" val="54585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1536ECC-8086-47F6-8C26-7A9CEC08F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47" y="1260511"/>
            <a:ext cx="9395479" cy="4796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F0B62-CDFF-414A-BFEB-B0520094E8E4}"/>
              </a:ext>
            </a:extLst>
          </p:cNvPr>
          <p:cNvSpPr txBox="1"/>
          <p:nvPr/>
        </p:nvSpPr>
        <p:spPr>
          <a:xfrm>
            <a:off x="4604550" y="443883"/>
            <a:ext cx="29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data error rates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642C-94E2-499F-9480-50DA68D16678}"/>
              </a:ext>
            </a:extLst>
          </p:cNvPr>
          <p:cNvCxnSpPr>
            <a:cxnSpLocks/>
          </p:cNvCxnSpPr>
          <p:nvPr/>
        </p:nvCxnSpPr>
        <p:spPr>
          <a:xfrm flipV="1">
            <a:off x="3155950" y="2949575"/>
            <a:ext cx="720725" cy="476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4D46BD-5632-4667-B0BE-54BBDB88B7B3}"/>
              </a:ext>
            </a:extLst>
          </p:cNvPr>
          <p:cNvCxnSpPr>
            <a:cxnSpLocks/>
          </p:cNvCxnSpPr>
          <p:nvPr/>
        </p:nvCxnSpPr>
        <p:spPr>
          <a:xfrm flipH="1">
            <a:off x="2956561" y="2997200"/>
            <a:ext cx="548639" cy="95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58EDEC-5E65-49C9-A724-295831E949A4}"/>
              </a:ext>
            </a:extLst>
          </p:cNvPr>
          <p:cNvSpPr txBox="1"/>
          <p:nvPr/>
        </p:nvSpPr>
        <p:spPr>
          <a:xfrm>
            <a:off x="2575560" y="3949065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Drift of 4</a:t>
            </a:r>
          </a:p>
        </p:txBody>
      </p:sp>
    </p:spTree>
    <p:extLst>
      <p:ext uri="{BB962C8B-B14F-4D97-AF65-F5344CB8AC3E}">
        <p14:creationId xmlns:p14="http://schemas.microsoft.com/office/powerpoint/2010/main" val="321838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Sundar Srini</dc:creator>
  <cp:lastModifiedBy>Sundar Srini</cp:lastModifiedBy>
  <cp:revision>8</cp:revision>
  <dcterms:created xsi:type="dcterms:W3CDTF">2020-08-06T18:13:48Z</dcterms:created>
  <dcterms:modified xsi:type="dcterms:W3CDTF">2020-08-06T18:24:41Z</dcterms:modified>
</cp:coreProperties>
</file>