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3D82-D974-4B48-8BF8-45D042019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C793F-50D0-44C6-9959-E1240F64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4F4C-8F0D-48BC-90CF-BC790980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3E83D-9B65-48E8-B0D1-59D6525C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2B33-6B9C-490F-903B-4139F68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1CB1-719D-40CB-AD31-EF9B9070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1B9-BC8B-4B28-BBE9-6CC16B2B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EBBA-78A0-476A-A0A3-D42BAB47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9030-9B31-48E0-8B6A-8D6935E5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51D0-45EE-4A15-83CD-E42B9CAA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6246E-061E-4306-9270-D4552C31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F5E0-B90B-4AD5-9D0B-9D2509565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7235-8324-4F30-8754-F431ED50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A094-CF6C-48D4-B22D-FE01CE38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04CB-83EA-434B-83E2-FF4AC9D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E3E7-4052-4ED8-A2DE-93735ABC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F642-265F-471A-9BED-994BDC44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47A4-9E19-4CB1-8FA7-2F58BCCE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AEFF-3748-4F1C-9E38-A80BD35B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E36F-4155-4708-9335-965EE2A6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E2A4-AB11-4737-9919-3BBC3646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56B1-78B1-43DD-B980-E8927F15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B43F-728F-42D6-908C-4E854753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74E1-4FEC-4476-9CF8-58AE523F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8D2D-8675-48C5-BB42-59B454A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262-49A4-4A5D-9206-BA86B7B8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DC17-EFE6-40A8-BED4-BA196B476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716F-93EA-4121-9648-C63F6F6D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8FDAE-B88F-4764-A5AB-E663BE37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6B65-6D5B-4C4D-A897-D613D1F0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31A4-EC77-47C5-AECB-50C5F48C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DAE4-CDFF-439A-956B-A7EC08B9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FB7D-78AC-424F-91FB-B4CB54E5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0D3A7-697A-4BE3-9C34-40120DC7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1DA5-0A58-45A1-B5AB-63F5623BA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4F9D9-832F-4D2E-950A-12D0F3D99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0DF10-E5EF-4E82-AB22-BBF06357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54433-AD6D-4D91-BF6B-813F21A0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8B08F-2FE1-4481-8CB1-75137162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569F-5E29-4D3D-B295-AC7D49A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EC61B-CB9F-4DF9-BB66-7FD82694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0959-C5B5-4823-8191-0133D941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8E071-A2CF-4476-A68B-DFB915DF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43D8-CEAC-49F2-B81F-66268836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55B88-6EDF-4198-8B44-C320D8A4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FC47C-0F81-4103-8A8F-1379804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E094-C3BF-48A5-A2FD-1DC4A63E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5EC3-101E-49C7-B3C5-549D33260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B889-7509-4B55-A33D-875429683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0552-1A79-4BC6-9617-646703EF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362D-0673-4E32-9194-DF739629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6BD8C-1FEC-4F66-8408-924B5D9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F72-1A09-4A46-AEE6-BED6091A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F1E43-4B2B-4023-8FD9-8B0F316D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D6ED-BA27-4A14-8F5E-9554194F9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87ABC-5166-4C56-8C67-3B0C8480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7AC2-EA3D-48BE-8A9E-1B5D02A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B268B-2297-485A-B265-174180FB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F8BD-D087-4C79-B469-53B690A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AB293-7F8E-4538-AEF3-7B30E160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3DE8-192F-43FA-AD88-9035FCF28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C070-9145-47E5-BA14-4C532E98CFD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C138-9FAA-4C9B-8B30-882C4156C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A821-639D-426D-B2BE-0C3CD84E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5CEC-0078-4348-880F-E11C8686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D58B475-36AF-43A1-9073-586E56E75439}"/>
              </a:ext>
            </a:extLst>
          </p:cNvPr>
          <p:cNvSpPr txBox="1"/>
          <p:nvPr/>
        </p:nvSpPr>
        <p:spPr>
          <a:xfrm>
            <a:off x="585535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data, no coding, new algorithm epsilon = 1.0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3F580-45B8-49D1-B8AE-FC63681CB667}"/>
              </a:ext>
            </a:extLst>
          </p:cNvPr>
          <p:cNvSpPr txBox="1"/>
          <p:nvPr/>
        </p:nvSpPr>
        <p:spPr>
          <a:xfrm>
            <a:off x="3556111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data, 10% coding, new algorithm epsilon = 1.0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00A7D8F-A95D-462A-8B78-A6CD7F44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" y="784486"/>
            <a:ext cx="2837865" cy="26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8EC9D08-0D1D-4531-8E04-47DBE416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6" y="3850177"/>
            <a:ext cx="2774802" cy="2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7548F7D-A060-4749-B98B-2935D947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69" y="784486"/>
            <a:ext cx="2837865" cy="26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69EB20-E469-4A7F-B73C-25EEB96F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68" y="3817979"/>
            <a:ext cx="2837865" cy="2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D87F036F-6511-4784-9952-7FBE5CD75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1"/>
          <a:stretch/>
        </p:blipFill>
        <p:spPr bwMode="auto">
          <a:xfrm>
            <a:off x="6258554" y="793724"/>
            <a:ext cx="2863881" cy="26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C4368AAE-3E0B-4B61-B787-100EB780F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13" y="784486"/>
            <a:ext cx="2863881" cy="268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97C01EC2-E116-4AD1-B3B1-FF065AC3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112" y="3940346"/>
            <a:ext cx="2863881" cy="272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>
            <a:extLst>
              <a:ext uri="{FF2B5EF4-FFF2-40B4-BE49-F238E27FC236}">
                <a16:creationId xmlns:a16="http://schemas.microsoft.com/office/drawing/2014/main" id="{670B0893-A6C0-4F2A-A5B7-1C0BEB513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 bwMode="auto">
          <a:xfrm>
            <a:off x="6258553" y="3937189"/>
            <a:ext cx="2863881" cy="267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6002C21-7FB8-46F2-8EF5-940A270595F5}"/>
              </a:ext>
            </a:extLst>
          </p:cNvPr>
          <p:cNvSpPr txBox="1"/>
          <p:nvPr/>
        </p:nvSpPr>
        <p:spPr>
          <a:xfrm>
            <a:off x="6633981" y="24205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 data, no coding, new algorithm epsilon = 1.0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3B5E81-963D-4C52-98EE-A264850AF5B4}"/>
              </a:ext>
            </a:extLst>
          </p:cNvPr>
          <p:cNvSpPr txBox="1"/>
          <p:nvPr/>
        </p:nvSpPr>
        <p:spPr>
          <a:xfrm>
            <a:off x="9568873" y="24205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 data, 10% coding, new algorithm epsilon = 1.0</a:t>
            </a:r>
          </a:p>
        </p:txBody>
      </p:sp>
    </p:spTree>
    <p:extLst>
      <p:ext uri="{BB962C8B-B14F-4D97-AF65-F5344CB8AC3E}">
        <p14:creationId xmlns:p14="http://schemas.microsoft.com/office/powerpoint/2010/main" val="88130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D58B475-36AF-43A1-9073-586E56E75439}"/>
              </a:ext>
            </a:extLst>
          </p:cNvPr>
          <p:cNvSpPr txBox="1"/>
          <p:nvPr/>
        </p:nvSpPr>
        <p:spPr>
          <a:xfrm>
            <a:off x="585535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data, no coding, new algorithm epsilon = 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3F580-45B8-49D1-B8AE-FC63681CB667}"/>
              </a:ext>
            </a:extLst>
          </p:cNvPr>
          <p:cNvSpPr txBox="1"/>
          <p:nvPr/>
        </p:nvSpPr>
        <p:spPr>
          <a:xfrm>
            <a:off x="3520427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data, 10% coding, new algorithm epsilon = 0.1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6AEBB-3F5E-4DAE-838D-7D5610549D21}"/>
              </a:ext>
            </a:extLst>
          </p:cNvPr>
          <p:cNvSpPr txBox="1"/>
          <p:nvPr/>
        </p:nvSpPr>
        <p:spPr>
          <a:xfrm>
            <a:off x="6455319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 data, no coding, new algorithm epsilon = 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AD7FD-7AD8-4759-8E7C-B1C051C68440}"/>
              </a:ext>
            </a:extLst>
          </p:cNvPr>
          <p:cNvSpPr txBox="1"/>
          <p:nvPr/>
        </p:nvSpPr>
        <p:spPr>
          <a:xfrm>
            <a:off x="9425895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 data, 10% coding, new algorithm epsilon = 0.1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C5835-15CA-490C-8295-5931C4C6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8745"/>
            <a:ext cx="2863882" cy="268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5C7563-8C69-4DD5-B5C8-DAB9E4FA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57257"/>
            <a:ext cx="2863882" cy="272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D509EE7-CD4C-4C2D-B557-9933CEFF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40" y="801395"/>
            <a:ext cx="2863882" cy="268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CF7A722-E608-48E2-9EBF-913DFFFE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40" y="3939299"/>
            <a:ext cx="2863882" cy="272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>
            <a:extLst>
              <a:ext uri="{FF2B5EF4-FFF2-40B4-BE49-F238E27FC236}">
                <a16:creationId xmlns:a16="http://schemas.microsoft.com/office/drawing/2014/main" id="{E147D652-7D17-454F-B144-F5B926A6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0" y="833682"/>
            <a:ext cx="2837865" cy="26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149A1304-38D8-41CE-BCB4-2F2F8750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3" y="3915374"/>
            <a:ext cx="2774801" cy="2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>
            <a:extLst>
              <a:ext uri="{FF2B5EF4-FFF2-40B4-BE49-F238E27FC236}">
                <a16:creationId xmlns:a16="http://schemas.microsoft.com/office/drawing/2014/main" id="{51D593F9-DA24-42F5-B85F-C7EDFE38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77" y="833682"/>
            <a:ext cx="2837865" cy="26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DA31BFCB-5697-468D-8B76-C02C898C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77" y="3915374"/>
            <a:ext cx="2837865" cy="26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2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0D58B475-36AF-43A1-9073-586E56E75439}"/>
              </a:ext>
            </a:extLst>
          </p:cNvPr>
          <p:cNvSpPr txBox="1"/>
          <p:nvPr/>
        </p:nvSpPr>
        <p:spPr>
          <a:xfrm>
            <a:off x="585535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data, no coding, new algorithm epsilon = 5.0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3F580-45B8-49D1-B8AE-FC63681CB667}"/>
              </a:ext>
            </a:extLst>
          </p:cNvPr>
          <p:cNvSpPr txBox="1"/>
          <p:nvPr/>
        </p:nvSpPr>
        <p:spPr>
          <a:xfrm>
            <a:off x="3520427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data, 10% coding, new algorithm epsilon = 5.0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6AEBB-3F5E-4DAE-838D-7D5610549D21}"/>
              </a:ext>
            </a:extLst>
          </p:cNvPr>
          <p:cNvSpPr txBox="1"/>
          <p:nvPr/>
        </p:nvSpPr>
        <p:spPr>
          <a:xfrm>
            <a:off x="6455319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 data, no coding, new algorithm epsilon = 5.0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AD7FD-7AD8-4759-8E7C-B1C051C68440}"/>
              </a:ext>
            </a:extLst>
          </p:cNvPr>
          <p:cNvSpPr txBox="1"/>
          <p:nvPr/>
        </p:nvSpPr>
        <p:spPr>
          <a:xfrm>
            <a:off x="9425895" y="0"/>
            <a:ext cx="262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Real data, 10% coding, new algorithm epsilon = 5.0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95606-34B2-4CD6-8459-50FE6CC9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11" y="905143"/>
            <a:ext cx="2749668" cy="25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52669D-4EEF-40CB-95E7-7EBF0947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11" y="3775727"/>
            <a:ext cx="2749668" cy="26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2D0D0E9-7E67-4927-B51B-ACD9A3EC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54" y="905143"/>
            <a:ext cx="2749668" cy="25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AE9BB5E-5211-4693-933B-DB85BE1C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354" y="3806281"/>
            <a:ext cx="2749668" cy="26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4305553-8558-43AA-BEE7-B9D584EE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" y="845842"/>
            <a:ext cx="2757814" cy="25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B8A5A7D9-6F62-4B12-A02C-6FA5B606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4" y="3768648"/>
            <a:ext cx="2696531" cy="26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43E94EAB-01DF-457A-A3AB-7273982E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76" y="848230"/>
            <a:ext cx="2757814" cy="258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2E023C07-4F02-4950-B379-3EFC1C7C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50" y="3768649"/>
            <a:ext cx="2757816" cy="262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13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C73F580-45B8-49D1-B8AE-FC63681CB667}"/>
              </a:ext>
            </a:extLst>
          </p:cNvPr>
          <p:cNvSpPr txBox="1"/>
          <p:nvPr/>
        </p:nvSpPr>
        <p:spPr>
          <a:xfrm>
            <a:off x="6342657" y="162535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(9% error rates), 10% coding, new algorithm epsilon = 1.0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9C179-EA3A-4E86-95DB-B2D9C552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21" y="1132514"/>
            <a:ext cx="3002311" cy="28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99261B-731E-43A2-8621-6C5804AD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20" y="3942084"/>
            <a:ext cx="3002311" cy="28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151080-610A-472E-8480-505E8C57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792" y="1132514"/>
            <a:ext cx="3002311" cy="28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C0B5B59-A12F-4A80-9DF0-23FF98A1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792" y="3942084"/>
            <a:ext cx="3002311" cy="28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22CEED-04F0-4C10-A7F0-5AA7073AC0D1}"/>
              </a:ext>
            </a:extLst>
          </p:cNvPr>
          <p:cNvSpPr txBox="1"/>
          <p:nvPr/>
        </p:nvSpPr>
        <p:spPr>
          <a:xfrm>
            <a:off x="9346496" y="162534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(9% error rates), 10% coding, new algorithm epsilon = 0.1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8F33CFC-A664-415B-A754-AD1AF1D9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9" y="1132515"/>
            <a:ext cx="2909462" cy="27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9AE940D-E3C4-4AA9-94D4-F1CD32E53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4" y="3942083"/>
            <a:ext cx="2844807" cy="27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A28BC6-D370-42A1-A467-FE8043FF6DA6}"/>
              </a:ext>
            </a:extLst>
          </p:cNvPr>
          <p:cNvSpPr txBox="1"/>
          <p:nvPr/>
        </p:nvSpPr>
        <p:spPr>
          <a:xfrm>
            <a:off x="369695" y="106345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(9% error rates), no coding, new algorithm epsilon = 1.0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B394A-47E2-4896-8DCE-239B34D246AE}"/>
              </a:ext>
            </a:extLst>
          </p:cNvPr>
          <p:cNvSpPr txBox="1"/>
          <p:nvPr/>
        </p:nvSpPr>
        <p:spPr>
          <a:xfrm>
            <a:off x="3286786" y="106345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(9% error rates), no coding, new algorithm epsilon = 0.1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F3F6E-403D-4551-B737-3AB1D770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20" y="1132514"/>
            <a:ext cx="2909462" cy="27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6224912-0DE6-4DF0-8147-4DAA8A69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3942084"/>
            <a:ext cx="2844807" cy="276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7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E2A6089-68A8-4F2E-B267-7D3B77652863}"/>
              </a:ext>
            </a:extLst>
          </p:cNvPr>
          <p:cNvSpPr txBox="1"/>
          <p:nvPr/>
        </p:nvSpPr>
        <p:spPr>
          <a:xfrm>
            <a:off x="6342657" y="112200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(12% error rates), 10% coding, new algorithm epsilon = 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34CEC8-1812-4E29-8B0B-A433437EC702}"/>
              </a:ext>
            </a:extLst>
          </p:cNvPr>
          <p:cNvSpPr txBox="1"/>
          <p:nvPr/>
        </p:nvSpPr>
        <p:spPr>
          <a:xfrm>
            <a:off x="9346496" y="112200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(12% error rates), 10% coding, new algorithm epsilon = 0.1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87AFE52-1DD4-4F24-9170-6964BEFC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1082180"/>
            <a:ext cx="3002311" cy="28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1C792-F02F-46DA-ABBB-D98AE9E2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3891749"/>
            <a:ext cx="3002311" cy="28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CC771B9-AEB9-4D65-A242-D5A30BE3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81" y="1082179"/>
            <a:ext cx="3002311" cy="28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0C987B-B6DD-4FB1-85A7-28FB6EF99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80" y="3891749"/>
            <a:ext cx="3002311" cy="28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42CB02-5755-4819-BF63-AC78ACE56B1E}"/>
              </a:ext>
            </a:extLst>
          </p:cNvPr>
          <p:cNvSpPr txBox="1"/>
          <p:nvPr/>
        </p:nvSpPr>
        <p:spPr>
          <a:xfrm>
            <a:off x="369695" y="106345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(12% error rates), no coding, new algorithm epsilon = 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2DC10-B992-4C65-B89F-8215508BFE7D}"/>
              </a:ext>
            </a:extLst>
          </p:cNvPr>
          <p:cNvSpPr txBox="1"/>
          <p:nvPr/>
        </p:nvSpPr>
        <p:spPr>
          <a:xfrm>
            <a:off x="3286786" y="106345"/>
            <a:ext cx="2845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Simulated data (12% error rates), no coding, new algorithm epsilon = 0.1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C029DE-115F-4AB7-AAB3-6ECCE1FF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53" y="1082179"/>
            <a:ext cx="3002311" cy="28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C4E66B8-005A-40E4-9B3B-4070021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71" y="3891749"/>
            <a:ext cx="2935593" cy="285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0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270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Sundara Rajan Srinivasavaradhan</dc:creator>
  <cp:lastModifiedBy>Sundara Rajan Srinivasavaradhan</cp:lastModifiedBy>
  <cp:revision>20</cp:revision>
  <dcterms:created xsi:type="dcterms:W3CDTF">2021-01-24T23:17:35Z</dcterms:created>
  <dcterms:modified xsi:type="dcterms:W3CDTF">2021-01-27T02:48:34Z</dcterms:modified>
</cp:coreProperties>
</file>